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723E2C-F273-9BE6-E649-57E152C9A302}" name="Hanson-Takyi, Julia" initials="HTJ" userId="S::Julia.Hanson-Takyi@hq.dhs.gov::429415fd-d5e1-4ddf-8a93-e6642616d20e" providerId="AD"/>
  <p188:author id="{73328A33-64D9-1FBB-B5C5-A752D3571801}" name="Karly Bynum" initials="KB" userId="S::karly.bynum@dcgcommunications.com::783dfc9f-36b7-49af-b30b-3bb6e109232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FAD94-2730-4071-818F-DCB47ACE001C}" v="5" dt="2024-08-20T19:43:12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73" autoAdjust="0"/>
  </p:normalViewPr>
  <p:slideViewPr>
    <p:cSldViewPr snapToGrid="0">
      <p:cViewPr varScale="1">
        <p:scale>
          <a:sx n="105" d="100"/>
          <a:sy n="105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54C049-5AA9-0C7D-C7B4-A5F95801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050280" cy="3429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 for the &quot;If You See Something, Say Something&quot; Campaign">
            <a:extLst>
              <a:ext uri="{FF2B5EF4-FFF2-40B4-BE49-F238E27FC236}">
                <a16:creationId xmlns:a16="http://schemas.microsoft.com/office/drawing/2014/main" id="{DEE0B990-31A2-5F00-89E2-5C5163E7F4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66" y="321734"/>
            <a:ext cx="3719619" cy="2771118"/>
          </a:xfrm>
          <a:prstGeom prst="rect">
            <a:avLst/>
          </a:prstGeom>
        </p:spPr>
      </p:pic>
      <p:pic>
        <p:nvPicPr>
          <p:cNvPr id="8" name="Picture 7" descr="Graphic of nine diverse, illustrated individuals in different outfits and colors, linked arms and looking direct to camera.">
            <a:extLst>
              <a:ext uri="{FF2B5EF4-FFF2-40B4-BE49-F238E27FC236}">
                <a16:creationId xmlns:a16="http://schemas.microsoft.com/office/drawing/2014/main" id="{F719759D-1458-1EEC-2DAD-93505CA7A7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5251" r="-106" b="20114"/>
          <a:stretch/>
        </p:blipFill>
        <p:spPr>
          <a:xfrm>
            <a:off x="1561" y="3420540"/>
            <a:ext cx="6131414" cy="3432177"/>
          </a:xfrm>
          <a:prstGeom prst="rect">
            <a:avLst/>
          </a:prstGeom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2AA814-CC80-D12C-9308-182483F224F9}"/>
              </a:ext>
            </a:extLst>
          </p:cNvPr>
          <p:cNvSpPr txBox="1"/>
          <p:nvPr/>
        </p:nvSpPr>
        <p:spPr>
          <a:xfrm>
            <a:off x="6718715" y="321734"/>
            <a:ext cx="4828418" cy="1211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47088">
              <a:spcAft>
                <a:spcPts val="600"/>
              </a:spcAft>
            </a:pPr>
            <a:r>
              <a:rPr lang="en-US" sz="7272" b="1" kern="12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Learn More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Picture 1" descr="QR code that links to the DHS dot gov slash See Say website">
            <a:extLst>
              <a:ext uri="{FF2B5EF4-FFF2-40B4-BE49-F238E27FC236}">
                <a16:creationId xmlns:a16="http://schemas.microsoft.com/office/drawing/2014/main" id="{1694AA84-50C1-9304-14F9-942EE5BCFC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744" y="1710269"/>
            <a:ext cx="4828418" cy="490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6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0F3BFF11F01345960332E6DFE6EC50" ma:contentTypeVersion="18" ma:contentTypeDescription="Create a new document." ma:contentTypeScope="" ma:versionID="d210fdcd423b1fa4ba388268a129efa4">
  <xsd:schema xmlns:xsd="http://www.w3.org/2001/XMLSchema" xmlns:xs="http://www.w3.org/2001/XMLSchema" xmlns:p="http://schemas.microsoft.com/office/2006/metadata/properties" xmlns:ns2="5f8299ba-7d2e-460b-8761-caadcec32670" xmlns:ns3="d67d81ec-e92a-45b9-8444-b652d9602e60" targetNamespace="http://schemas.microsoft.com/office/2006/metadata/properties" ma:root="true" ma:fieldsID="3ad800924582c8363fa7ff7cb644e20b" ns2:_="" ns3:_="">
    <xsd:import namespace="5f8299ba-7d2e-460b-8761-caadcec32670"/>
    <xsd:import namespace="d67d81ec-e92a-45b9-8444-b652d9602e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299ba-7d2e-460b-8761-caadcec32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2140600-615c-4c0b-a444-b29b635938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d81ec-e92a-45b9-8444-b652d9602e6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c92a5d-85e1-4b9b-bce3-4bb726412895}" ma:internalName="TaxCatchAll" ma:showField="CatchAllData" ma:web="d67d81ec-e92a-45b9-8444-b652d9602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4D1D7A-7E28-4DFE-81E0-8447B0FD7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8299ba-7d2e-460b-8761-caadcec32670"/>
    <ds:schemaRef ds:uri="d67d81ec-e92a-45b9-8444-b652d9602e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083A53-2259-41CD-ABC8-3D2D20790F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#SeeSayDay Digital Display PowerPoint Slide</dc:title>
  <dc:subject>This PowerPoint slide can be used in digital displays to encourage viewers to learn more about the "If You See Something, Say Something" Campaign and #SeeSayDay.</dc:subject>
  <dc:creator>U.S. Department of Homeland Security "If You See Something, Say Something" Campaign</dc:creator>
  <cp:keywords>digital, display, PowerPoint, see something, say something, campaign, department of homeland security, DHS</cp:keywords>
  <cp:lastModifiedBy>Canden Byrd</cp:lastModifiedBy>
  <cp:revision>41</cp:revision>
  <dcterms:created xsi:type="dcterms:W3CDTF">2024-08-06T18:55:34Z</dcterms:created>
  <dcterms:modified xsi:type="dcterms:W3CDTF">2024-08-26T19:40:11Z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2eef23d-2e95-4428-9a3c-2526d95b164a_Enabled">
    <vt:lpwstr>true</vt:lpwstr>
  </property>
  <property fmtid="{D5CDD505-2E9C-101B-9397-08002B2CF9AE}" pid="3" name="MSIP_Label_a2eef23d-2e95-4428-9a3c-2526d95b164a_SetDate">
    <vt:lpwstr>2024-08-15T17:58:14Z</vt:lpwstr>
  </property>
  <property fmtid="{D5CDD505-2E9C-101B-9397-08002B2CF9AE}" pid="4" name="MSIP_Label_a2eef23d-2e95-4428-9a3c-2526d95b164a_Method">
    <vt:lpwstr>Standard</vt:lpwstr>
  </property>
  <property fmtid="{D5CDD505-2E9C-101B-9397-08002B2CF9AE}" pid="5" name="MSIP_Label_a2eef23d-2e95-4428-9a3c-2526d95b164a_Name">
    <vt:lpwstr>For Official Use Only (FOUO)</vt:lpwstr>
  </property>
  <property fmtid="{D5CDD505-2E9C-101B-9397-08002B2CF9AE}" pid="6" name="MSIP_Label_a2eef23d-2e95-4428-9a3c-2526d95b164a_SiteId">
    <vt:lpwstr>3ccde76c-946d-4a12-bb7a-fc9d0842354a</vt:lpwstr>
  </property>
  <property fmtid="{D5CDD505-2E9C-101B-9397-08002B2CF9AE}" pid="7" name="MSIP_Label_a2eef23d-2e95-4428-9a3c-2526d95b164a_ActionId">
    <vt:lpwstr>ca108211-a280-4d76-b6b6-430a32105846</vt:lpwstr>
  </property>
  <property fmtid="{D5CDD505-2E9C-101B-9397-08002B2CF9AE}" pid="8" name="MSIP_Label_a2eef23d-2e95-4428-9a3c-2526d95b164a_ContentBits">
    <vt:lpwstr>0</vt:lpwstr>
  </property>
</Properties>
</file>