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7"/>
  </p:notesMasterIdLst>
  <p:handoutMasterIdLst>
    <p:handoutMasterId r:id="rId8"/>
  </p:handoutMasterIdLst>
  <p:sldIdLst>
    <p:sldId id="256" r:id="rId5"/>
    <p:sldId id="258" r:id="rId6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AEF"/>
    <a:srgbClr val="CBD3DE"/>
    <a:srgbClr val="006699"/>
    <a:srgbClr val="005288"/>
    <a:srgbClr val="003366"/>
    <a:srgbClr val="66FFCC"/>
    <a:srgbClr val="99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8F8391-7621-47AB-85D5-4D68C6742205}" v="55" dt="2021-05-07T18:27:16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e, Brandon" userId="b66c6487-427a-4159-ae5a-3d368624ef03" providerId="ADAL" clId="{548F8391-7621-47AB-85D5-4D68C6742205}"/>
    <pc:docChg chg="modSld">
      <pc:chgData name="Pace, Brandon" userId="b66c6487-427a-4159-ae5a-3d368624ef03" providerId="ADAL" clId="{548F8391-7621-47AB-85D5-4D68C6742205}" dt="2021-05-07T18:27:16.679" v="54"/>
      <pc:docMkLst>
        <pc:docMk/>
      </pc:docMkLst>
      <pc:sldChg chg="modSp">
        <pc:chgData name="Pace, Brandon" userId="b66c6487-427a-4159-ae5a-3d368624ef03" providerId="ADAL" clId="{548F8391-7621-47AB-85D5-4D68C6742205}" dt="2021-05-07T18:27:16.679" v="54"/>
        <pc:sldMkLst>
          <pc:docMk/>
          <pc:sldMk cId="1922220428" sldId="258"/>
        </pc:sldMkLst>
        <pc:spChg chg="mod">
          <ac:chgData name="Pace, Brandon" userId="b66c6487-427a-4159-ae5a-3d368624ef03" providerId="ADAL" clId="{548F8391-7621-47AB-85D5-4D68C6742205}" dt="2021-05-07T18:27:12.919" v="53"/>
          <ac:spMkLst>
            <pc:docMk/>
            <pc:sldMk cId="1922220428" sldId="258"/>
            <ac:spMk id="4" creationId="{474006B0-E932-3044-BB17-0806F638D124}"/>
          </ac:spMkLst>
        </pc:spChg>
        <pc:picChg chg="mod ord">
          <ac:chgData name="Pace, Brandon" userId="b66c6487-427a-4159-ae5a-3d368624ef03" providerId="ADAL" clId="{548F8391-7621-47AB-85D5-4D68C6742205}" dt="2021-05-07T18:27:16.679" v="54"/>
          <ac:picMkLst>
            <pc:docMk/>
            <pc:sldMk cId="1922220428" sldId="258"/>
            <ac:picMk id="5" creationId="{1378F2C3-B63E-7143-A6A7-8D647F01637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319" cy="467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885" y="1"/>
            <a:ext cx="3038319" cy="467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DBD55A2-CAC5-4470-A096-EFE9CD72AE07}" type="datetimeFigureOut">
              <a:rPr lang="en-US"/>
              <a:pPr>
                <a:defRPr/>
              </a:pPr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055"/>
            <a:ext cx="3038319" cy="467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885" y="8829055"/>
            <a:ext cx="3038319" cy="467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65A2D9-5EAC-4133-83E0-A17D49636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19" cy="46524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85" y="0"/>
            <a:ext cx="3038319" cy="46524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DDDB4D-4A61-41F5-8529-0DC436E98265}" type="datetimeFigureOut">
              <a:rPr lang="en-US"/>
              <a:pPr>
                <a:defRPr/>
              </a:pPr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054"/>
            <a:ext cx="3038319" cy="46524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85" y="8829054"/>
            <a:ext cx="3038319" cy="465242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2A59B14-03B6-4E29-AC4F-9F1E820D1E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6000" y="3387944"/>
            <a:ext cx="8001000" cy="646114"/>
          </a:xfrm>
        </p:spPr>
        <p:txBody>
          <a:bodyPr lIns="0" tIns="0" rIns="0" bIns="0"/>
          <a:lstStyle>
            <a:lvl1pPr algn="l">
              <a:defRPr sz="4000">
                <a:solidFill>
                  <a:srgbClr val="006699"/>
                </a:solidFill>
                <a:latin typeface="Calibri" pitchFamily="34" charset="0"/>
              </a:defRPr>
            </a:lvl1pPr>
          </a:lstStyle>
          <a:p>
            <a:r>
              <a:rPr lang="en-US" sz="4000" b="1">
                <a:solidFill>
                  <a:srgbClr val="002060"/>
                </a:solidFill>
                <a:latin typeface="Calibri" panose="020F0502020204030204" pitchFamily="34" charset="0"/>
              </a:rPr>
              <a:t>Main Title Slide Text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86000" y="3026456"/>
            <a:ext cx="4876800" cy="26299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Font typeface="Wingdings" pitchFamily="2" charset="2"/>
              <a:buNone/>
              <a:defRPr sz="2000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/>
              <a:t>MONTH YEAR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2374292" cy="6913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23000"/>
            <a:ext cx="12192000" cy="646114"/>
          </a:xfrm>
          <a:prstGeom prst="rect">
            <a:avLst/>
          </a:prstGeom>
          <a:gradFill flip="none" rotWithShape="1">
            <a:gsLst>
              <a:gs pos="0">
                <a:srgbClr val="005288"/>
              </a:gs>
              <a:gs pos="100000">
                <a:srgbClr val="006699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4114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52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6000" y="3387944"/>
            <a:ext cx="8001000" cy="646114"/>
          </a:xfrm>
        </p:spPr>
        <p:txBody>
          <a:bodyPr lIns="0" tIns="0" rIns="0" bIns="0"/>
          <a:lstStyle>
            <a:lvl1pPr algn="l">
              <a:defRPr sz="4000">
                <a:solidFill>
                  <a:srgbClr val="006699"/>
                </a:solidFill>
                <a:latin typeface="Calibri" pitchFamily="34" charset="0"/>
              </a:defRPr>
            </a:lvl1pPr>
          </a:lstStyle>
          <a:p>
            <a:r>
              <a:rPr lang="en-US" sz="4000" b="1">
                <a:solidFill>
                  <a:srgbClr val="002060"/>
                </a:solidFill>
                <a:latin typeface="Calibri" panose="020F0502020204030204" pitchFamily="34" charset="0"/>
              </a:rPr>
              <a:t>Title Slide Text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2374292" cy="6913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23000"/>
            <a:ext cx="12192000" cy="646114"/>
          </a:xfrm>
          <a:prstGeom prst="rect">
            <a:avLst/>
          </a:prstGeom>
          <a:gradFill flip="none" rotWithShape="1">
            <a:gsLst>
              <a:gs pos="0">
                <a:srgbClr val="005288"/>
              </a:gs>
              <a:gs pos="100000">
                <a:srgbClr val="006699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4114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9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9522-9570-4AFB-8C53-4D56CBBF4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E0A2EC-9F51-419D-9FF8-2A5A0BB5FF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08C03C-7AE7-40E4-9435-476AFD779A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4750A-ECCE-4BFB-BBE5-FF810C8C06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32AEE03-8395-4262-8A3E-6743D5C59B11}" type="datetime1">
              <a:rPr lang="en-US" smtClean="0"/>
              <a:pPr>
                <a:defRPr/>
              </a:pPr>
              <a:t>5/7/2021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1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484" y="838200"/>
            <a:ext cx="11582400" cy="5132721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 sz="2400" baseline="0">
                <a:latin typeface="Calibri" pitchFamily="34" charset="0"/>
              </a:defRPr>
            </a:lvl1pPr>
            <a:lvl2pPr marL="576263" indent="-228600">
              <a:buFont typeface="Wingdings" panose="05000000000000000000" pitchFamily="2" charset="2"/>
              <a:buChar char="§"/>
              <a:defRPr sz="2000">
                <a:latin typeface="Calibri" pitchFamily="34" charset="0"/>
              </a:defRPr>
            </a:lvl2pPr>
            <a:lvl3pPr marL="914400" indent="-228600">
              <a:buFont typeface="Wingdings" pitchFamily="2" charset="2"/>
              <a:buChar char="§"/>
              <a:defRPr sz="1800">
                <a:latin typeface="Calibri" pitchFamily="34" charset="0"/>
              </a:defRPr>
            </a:lvl3pPr>
            <a:lvl4pPr marL="1371600" indent="-228600">
              <a:buFont typeface="Wingdings" panose="05000000000000000000" pitchFamily="2" charset="2"/>
              <a:buChar char="§"/>
              <a:defRPr sz="1600">
                <a:latin typeface="Calibri" pitchFamily="34" charset="0"/>
              </a:defRPr>
            </a:lvl4pPr>
            <a:lvl5pPr marL="1828800" indent="-228600">
              <a:buFont typeface="Wingdings" panose="05000000000000000000" pitchFamily="2" charset="2"/>
              <a:buChar char="§"/>
              <a:defRPr sz="140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8D88D2C-F031-4E6D-986E-BC4964F1B5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04800" y="0"/>
            <a:ext cx="11582400" cy="75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altLang="en-US"/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45256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84" y="838200"/>
            <a:ext cx="5697033" cy="735379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484" y="1573578"/>
            <a:ext cx="5697033" cy="43973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838200"/>
            <a:ext cx="5688516" cy="735379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73578"/>
            <a:ext cx="5688516" cy="43973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FA58E02-64B4-477F-8590-8430DBD5D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04800" y="0"/>
            <a:ext cx="11582400" cy="75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altLang="en-US"/>
              <a:t>2 Column List Template</a:t>
            </a:r>
          </a:p>
        </p:txBody>
      </p:sp>
    </p:spTree>
    <p:extLst>
      <p:ext uri="{BB962C8B-B14F-4D97-AF65-F5344CB8AC3E}">
        <p14:creationId xmlns:p14="http://schemas.microsoft.com/office/powerpoint/2010/main" val="78300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n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8001" y="743618"/>
            <a:ext cx="5688516" cy="461665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447800" y="1573578"/>
            <a:ext cx="3962399" cy="4065222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400"/>
            </a:lvl1pPr>
            <a:lvl2pPr marL="576263" indent="-228600">
              <a:buFont typeface="Arial" panose="020B0604020202020204" pitchFamily="34" charset="0"/>
              <a:buChar char="•"/>
              <a:defRPr sz="2000"/>
            </a:lvl2pPr>
            <a:lvl3pPr marL="914400" indent="-228600">
              <a:buFont typeface="Arial" panose="020B0604020202020204" pitchFamily="34" charset="0"/>
              <a:buChar char="•"/>
              <a:defRPr sz="1800"/>
            </a:lvl3pPr>
            <a:lvl4pPr marL="1371600" indent="-228600">
              <a:buFont typeface="Arial" panose="020B0604020202020204" pitchFamily="34" charset="0"/>
              <a:buChar char="•"/>
              <a:defRPr sz="1600"/>
            </a:lvl4pPr>
            <a:lvl5pPr marL="1828800" indent="-22860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743618"/>
            <a:ext cx="5688516" cy="45858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FA58E02-64B4-477F-8590-8430DBD5D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04800" y="0"/>
            <a:ext cx="11582400" cy="75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altLang="en-US"/>
              <a:t>Highlighted Changes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D49157B-628C-4EC4-9F37-ED2C08D79B6E}"/>
              </a:ext>
            </a:extLst>
          </p:cNvPr>
          <p:cNvSpPr/>
          <p:nvPr userDrawn="1"/>
        </p:nvSpPr>
        <p:spPr>
          <a:xfrm>
            <a:off x="6781800" y="1208961"/>
            <a:ext cx="4267200" cy="481084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ACBB09A-501A-4BC4-80C1-AE9F489E91BC}"/>
              </a:ext>
            </a:extLst>
          </p:cNvPr>
          <p:cNvSpPr/>
          <p:nvPr userDrawn="1"/>
        </p:nvSpPr>
        <p:spPr>
          <a:xfrm>
            <a:off x="1295400" y="1290811"/>
            <a:ext cx="4267200" cy="4681332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9AF190C-235A-4AC9-8B3B-C35D37114727}"/>
              </a:ext>
            </a:extLst>
          </p:cNvPr>
          <p:cNvSpPr/>
          <p:nvPr userDrawn="1"/>
        </p:nvSpPr>
        <p:spPr>
          <a:xfrm>
            <a:off x="5562600" y="3212377"/>
            <a:ext cx="1219200" cy="838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D3E33F6B-DBE1-4FC0-AF80-D6CD95CA9D14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934201" y="1564767"/>
            <a:ext cx="3962399" cy="4065222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400"/>
            </a:lvl1pPr>
            <a:lvl2pPr marL="576263" indent="-228600">
              <a:buFont typeface="Arial" panose="020B0604020202020204" pitchFamily="34" charset="0"/>
              <a:buChar char="•"/>
              <a:defRPr sz="2000"/>
            </a:lvl2pPr>
            <a:lvl3pPr marL="914400" indent="-228600">
              <a:buFont typeface="Arial" panose="020B0604020202020204" pitchFamily="34" charset="0"/>
              <a:buChar char="•"/>
              <a:defRPr sz="1800"/>
            </a:lvl3pPr>
            <a:lvl4pPr marL="1371600" indent="-228600">
              <a:buFont typeface="Arial" panose="020B0604020202020204" pitchFamily="34" charset="0"/>
              <a:buChar char="•"/>
              <a:defRPr sz="1600"/>
            </a:lvl4pPr>
            <a:lvl5pPr marL="1828800" indent="-22860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610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/Cons/Comparis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078417" y="2029412"/>
            <a:ext cx="6979983" cy="1050334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400"/>
            </a:lvl1pPr>
            <a:lvl2pPr marL="576263" indent="-228600">
              <a:buFont typeface="Arial" panose="020B0604020202020204" pitchFamily="34" charset="0"/>
              <a:buChar char="•"/>
              <a:defRPr sz="2000"/>
            </a:lvl2pPr>
            <a:lvl3pPr marL="914400" indent="-228600">
              <a:buFont typeface="Arial" panose="020B0604020202020204" pitchFamily="34" charset="0"/>
              <a:buChar char="•"/>
              <a:defRPr sz="1800"/>
            </a:lvl3pPr>
            <a:lvl4pPr marL="1371600" indent="-228600">
              <a:buFont typeface="Arial" panose="020B0604020202020204" pitchFamily="34" charset="0"/>
              <a:buChar char="•"/>
              <a:defRPr sz="1600"/>
            </a:lvl4pPr>
            <a:lvl5pPr marL="1828800" indent="-22860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D3E33F6B-DBE1-4FC0-AF80-D6CD95CA9D14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3084767" y="3361514"/>
            <a:ext cx="6973633" cy="1013111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400"/>
            </a:lvl1pPr>
            <a:lvl2pPr marL="576263" indent="-228600">
              <a:buFont typeface="Arial" panose="020B0604020202020204" pitchFamily="34" charset="0"/>
              <a:buChar char="•"/>
              <a:defRPr sz="2000"/>
            </a:lvl2pPr>
            <a:lvl3pPr marL="914400" indent="-228600">
              <a:buFont typeface="Arial" panose="020B0604020202020204" pitchFamily="34" charset="0"/>
              <a:buChar char="•"/>
              <a:defRPr sz="1800"/>
            </a:lvl3pPr>
            <a:lvl4pPr marL="1371600" indent="-228600">
              <a:buFont typeface="Arial" panose="020B0604020202020204" pitchFamily="34" charset="0"/>
              <a:buChar char="•"/>
              <a:defRPr sz="1600"/>
            </a:lvl4pPr>
            <a:lvl5pPr marL="1828800" indent="-22860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FA58E02-64B4-477F-8590-8430DBD5D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04800" y="0"/>
            <a:ext cx="11582400" cy="75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altLang="en-US"/>
              <a:t>Pros and Cons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31B069-9869-4925-841E-84F8CA2DC3E8}"/>
              </a:ext>
            </a:extLst>
          </p:cNvPr>
          <p:cNvSpPr/>
          <p:nvPr/>
        </p:nvSpPr>
        <p:spPr>
          <a:xfrm>
            <a:off x="1524000" y="2001345"/>
            <a:ext cx="1463040" cy="1133856"/>
          </a:xfrm>
          <a:prstGeom prst="rect">
            <a:avLst/>
          </a:prstGeom>
          <a:solidFill>
            <a:srgbClr val="005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8A6474C-C222-4ECA-A9A8-4F5744A020B9}"/>
              </a:ext>
            </a:extLst>
          </p:cNvPr>
          <p:cNvSpPr/>
          <p:nvPr/>
        </p:nvSpPr>
        <p:spPr>
          <a:xfrm rot="5400000">
            <a:off x="2936747" y="2485978"/>
            <a:ext cx="265178" cy="164591"/>
          </a:xfrm>
          <a:prstGeom prst="triangle">
            <a:avLst/>
          </a:prstGeom>
          <a:solidFill>
            <a:srgbClr val="005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DE3573E-03A2-4DA2-BE9A-10F6F4B009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8596"/>
          <a:stretch/>
        </p:blipFill>
        <p:spPr>
          <a:xfrm>
            <a:off x="1524000" y="3120024"/>
            <a:ext cx="9144000" cy="2414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71D7422-CEEF-4C3E-A90C-8ABB63EF6CBE}"/>
              </a:ext>
            </a:extLst>
          </p:cNvPr>
          <p:cNvSpPr/>
          <p:nvPr/>
        </p:nvSpPr>
        <p:spPr>
          <a:xfrm>
            <a:off x="1524000" y="3310980"/>
            <a:ext cx="1463040" cy="11338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9786B1CF-15A5-48CE-8ABB-74ABE58DCEF7}"/>
              </a:ext>
            </a:extLst>
          </p:cNvPr>
          <p:cNvSpPr/>
          <p:nvPr/>
        </p:nvSpPr>
        <p:spPr>
          <a:xfrm rot="5400000">
            <a:off x="2936747" y="3795613"/>
            <a:ext cx="265178" cy="164591"/>
          </a:xfrm>
          <a:prstGeom prst="triangl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5460AC1-506A-4B4F-87A2-644D5B4086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8596"/>
          <a:stretch/>
        </p:blipFill>
        <p:spPr>
          <a:xfrm>
            <a:off x="1524000" y="4434580"/>
            <a:ext cx="9144000" cy="24149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AA30D43-D3D4-48EB-BC45-0E68E8145436}"/>
              </a:ext>
            </a:extLst>
          </p:cNvPr>
          <p:cNvSpPr txBox="1"/>
          <p:nvPr/>
        </p:nvSpPr>
        <p:spPr>
          <a:xfrm>
            <a:off x="1828800" y="2373868"/>
            <a:ext cx="89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Pros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90BB8B-5092-48D6-9F57-5F0488B4E8A2}"/>
              </a:ext>
            </a:extLst>
          </p:cNvPr>
          <p:cNvSpPr txBox="1"/>
          <p:nvPr/>
        </p:nvSpPr>
        <p:spPr>
          <a:xfrm>
            <a:off x="1853437" y="3689843"/>
            <a:ext cx="89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Cons</a:t>
            </a:r>
          </a:p>
        </p:txBody>
      </p:sp>
    </p:spTree>
    <p:extLst>
      <p:ext uri="{BB962C8B-B14F-4D97-AF65-F5344CB8AC3E}">
        <p14:creationId xmlns:p14="http://schemas.microsoft.com/office/powerpoint/2010/main" val="53269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FA58E02-64B4-477F-8590-8430DBD5D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04800" y="0"/>
            <a:ext cx="11582400" cy="75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altLang="en-US"/>
              <a:t>Table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11B4F86-1EE7-4DBC-8C70-AAB0841406E1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304800" y="899160"/>
            <a:ext cx="11577084" cy="5057775"/>
          </a:xfrm>
          <a:noFill/>
          <a:ln>
            <a:noFill/>
          </a:ln>
        </p:spPr>
        <p:txBody>
          <a:bodyPr/>
          <a:lstStyle>
            <a:lvl1pPr marL="0" indent="0" rtl="0" eaLnBrk="1" fontAlgn="t" latinLnBrk="0" hangingPunct="1">
              <a:buNone/>
              <a:defRPr lang="en-US" sz="1800" b="0" i="0" u="none" strike="noStrike">
                <a:effectLst/>
              </a:defRPr>
            </a:lvl1pPr>
          </a:lstStyle>
          <a:p>
            <a:pPr rtl="0" eaLnBrk="1" fontAlgn="t" latinLnBrk="0" hangingPunct="1"/>
            <a:r>
              <a:rPr lang="en-US" sz="1800" b="0" i="0" u="none" strike="noStrike">
                <a:effectLst/>
                <a:latin typeface="Arial" panose="020B0604020202020204" pitchFamily="34" charset="0"/>
              </a:rPr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28292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23000"/>
            <a:ext cx="12192000" cy="646114"/>
          </a:xfrm>
          <a:prstGeom prst="rect">
            <a:avLst/>
          </a:prstGeom>
          <a:gradFill flip="none" rotWithShape="1">
            <a:gsLst>
              <a:gs pos="0">
                <a:srgbClr val="005288"/>
              </a:gs>
              <a:gs pos="100000">
                <a:srgbClr val="006699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484" y="837169"/>
            <a:ext cx="11582400" cy="51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1884" y="5972143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3366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08C03C-7AE7-40E4-9435-476AFD779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9484" y="5970921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3366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32AEE03-8395-4262-8A3E-6743D5C59B11}" type="datetime1">
              <a:rPr lang="en-US"/>
              <a:pPr>
                <a:defRPr/>
              </a:pPr>
              <a:t>5/7/2021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11582400" cy="75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8557"/>
            <a:ext cx="12192000" cy="63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326" y="6296636"/>
            <a:ext cx="1666274" cy="4851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528" r:id="rId1"/>
    <p:sldLayoutId id="2147486531" r:id="rId2"/>
    <p:sldLayoutId id="2147486532" r:id="rId3"/>
    <p:sldLayoutId id="2147486529" r:id="rId4"/>
    <p:sldLayoutId id="2147486530" r:id="rId5"/>
    <p:sldLayoutId id="2147486533" r:id="rId6"/>
    <p:sldLayoutId id="2147486534" r:id="rId7"/>
    <p:sldLayoutId id="2147486535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Segoe U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Segoe U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Segoe U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Segoe UI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Font typeface="Wingdings" panose="05000000000000000000" pitchFamily="2" charset="2"/>
        <a:buChar char="§"/>
        <a:defRPr lang="en-US" altLang="en-US" sz="2400" dirty="0">
          <a:solidFill>
            <a:srgbClr val="005288"/>
          </a:solidFill>
          <a:latin typeface="Calibri" pitchFamily="34" charset="0"/>
          <a:ea typeface="+mn-ea"/>
          <a:cs typeface="+mn-cs"/>
        </a:defRPr>
      </a:lvl1pPr>
      <a:lvl2pPr marL="576263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Font typeface="Wingdings" panose="05000000000000000000" pitchFamily="2" charset="2"/>
        <a:buChar char="§"/>
        <a:defRPr lang="en-US" altLang="en-US" sz="2000" dirty="0">
          <a:solidFill>
            <a:srgbClr val="006699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Font typeface="Wingdings" panose="05000000000000000000" pitchFamily="2" charset="2"/>
        <a:buChar char="§"/>
        <a:defRPr lang="en-US" altLang="en-US" dirty="0">
          <a:solidFill>
            <a:srgbClr val="006699"/>
          </a:solidFill>
          <a:latin typeface="Calibri" pitchFamily="34" charset="0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Font typeface="Wingdings" panose="05000000000000000000" pitchFamily="2" charset="2"/>
        <a:buChar char="§"/>
        <a:defRPr lang="en-US" altLang="en-US" sz="1600" dirty="0">
          <a:solidFill>
            <a:srgbClr val="006699"/>
          </a:solidFill>
          <a:latin typeface="Calibri" pitchFamily="34" charset="0"/>
        </a:defRPr>
      </a:lvl4pPr>
      <a:lvl5pPr marL="18288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Font typeface="Wingdings" panose="05000000000000000000" pitchFamily="2" charset="2"/>
        <a:buChar char="§"/>
        <a:defRPr lang="en-US" altLang="en-US" sz="1400" dirty="0">
          <a:solidFill>
            <a:srgbClr val="006699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A8EC6-64B8-4B4F-92EE-8DF7DC3F1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3387944"/>
            <a:ext cx="9525000" cy="726856"/>
          </a:xfrm>
        </p:spPr>
        <p:txBody>
          <a:bodyPr/>
          <a:lstStyle/>
          <a:p>
            <a:r>
              <a:rPr lang="en-US"/>
              <a:t>Greater Accessibility in Adobe Connect 11.2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ADA5B-7250-433C-829F-A6A5AF13B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026456"/>
            <a:ext cx="4876800" cy="262993"/>
          </a:xfrm>
        </p:spPr>
        <p:txBody>
          <a:bodyPr/>
          <a:lstStyle/>
          <a:p>
            <a:r>
              <a:rPr lang="en-US"/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13741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4006B0-E932-3044-BB17-0806F638D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Adobe Connect Enhancement Topics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FDCC4D-1E0B-814A-B4ED-C24F99D69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484" y="990600"/>
            <a:ext cx="11582400" cy="4980321"/>
          </a:xfrm>
        </p:spPr>
        <p:txBody>
          <a:bodyPr/>
          <a:lstStyle/>
          <a:p>
            <a:r>
              <a:rPr lang="en-US" sz="2800"/>
              <a:t> Native Captioning</a:t>
            </a:r>
          </a:p>
          <a:p>
            <a:r>
              <a:rPr lang="en-US" sz="2800"/>
              <a:t> Subtitled MP4s</a:t>
            </a:r>
          </a:p>
          <a:p>
            <a:r>
              <a:rPr lang="en-US" sz="2800"/>
              <a:t> Expanding pods</a:t>
            </a:r>
          </a:p>
          <a:p>
            <a:r>
              <a:rPr lang="en-US" sz="2800"/>
              <a:t> PDF content now exposed to screen-readers</a:t>
            </a:r>
          </a:p>
          <a:p>
            <a:r>
              <a:rPr lang="en-US" sz="2800"/>
              <a:t> Built-in keyboard shortcuts in Help menu</a:t>
            </a:r>
          </a:p>
          <a:p>
            <a:r>
              <a:rPr lang="en-US" sz="2800"/>
              <a:t> Attendee management</a:t>
            </a:r>
          </a:p>
          <a:p>
            <a:r>
              <a:rPr lang="en-US" sz="2800"/>
              <a:t> Speech to text</a:t>
            </a:r>
          </a:p>
          <a:p>
            <a:r>
              <a:rPr lang="en-US" sz="2800"/>
              <a:t> Futures</a:t>
            </a:r>
          </a:p>
        </p:txBody>
      </p:sp>
      <p:pic>
        <p:nvPicPr>
          <p:cNvPr id="5" name="Content Placeholder 7" descr="Adobe Connect logo">
            <a:extLst>
              <a:ext uri="{FF2B5EF4-FFF2-40B4-BE49-F238E27FC236}">
                <a16:creationId xmlns:a16="http://schemas.microsoft.com/office/drawing/2014/main" id="{1378F2C3-B63E-7143-A6A7-8D647F016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0008" y="1295400"/>
            <a:ext cx="3905250" cy="295275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159EBF-30C3-4B49-A107-D8F529CD75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88D2C-F031-4E6D-986E-BC4964F1B5A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2204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3F3F3F"/>
      </a:dk1>
      <a:lt1>
        <a:srgbClr val="FFFFFF"/>
      </a:lt1>
      <a:dk2>
        <a:srgbClr val="005288"/>
      </a:dk2>
      <a:lt2>
        <a:srgbClr val="C0C2C4"/>
      </a:lt2>
      <a:accent1>
        <a:srgbClr val="C41230"/>
      </a:accent1>
      <a:accent2>
        <a:srgbClr val="006699"/>
      </a:accent2>
      <a:accent3>
        <a:srgbClr val="5E9732"/>
      </a:accent3>
      <a:accent4>
        <a:srgbClr val="FFFFFF"/>
      </a:accent4>
      <a:accent5>
        <a:srgbClr val="091F44"/>
      </a:accent5>
      <a:accent6>
        <a:srgbClr val="DA1E3F"/>
      </a:accent6>
      <a:hlink>
        <a:srgbClr val="FFFFFF"/>
      </a:hlink>
      <a:folHlink>
        <a:srgbClr val="3F3F3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_0226_DHS-ppt-template-16-9" id="{20791288-011F-49EF-82E7-49D0911BA253}" vid="{5A384948-E283-4EC9-A1C5-4E439F86F9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67A6391D7A45987568E77570E870" ma:contentTypeVersion="11" ma:contentTypeDescription="Create a new document." ma:contentTypeScope="" ma:versionID="0dd727983035a5445da5151b75d07c9e">
  <xsd:schema xmlns:xsd="http://www.w3.org/2001/XMLSchema" xmlns:xs="http://www.w3.org/2001/XMLSchema" xmlns:p="http://schemas.microsoft.com/office/2006/metadata/properties" xmlns:ns2="f44973d7-c9e9-439f-8cc8-b71f97572dff" xmlns:ns3="cccf3b6f-984d-4a94-8166-85e557ae7ffd" targetNamespace="http://schemas.microsoft.com/office/2006/metadata/properties" ma:root="true" ma:fieldsID="823d4b4a3b812751c83cd1cc17734e5f" ns2:_="" ns3:_="">
    <xsd:import namespace="f44973d7-c9e9-439f-8cc8-b71f97572dff"/>
    <xsd:import namespace="cccf3b6f-984d-4a94-8166-85e557ae7f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973d7-c9e9-439f-8cc8-b71f97572d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f3b6f-984d-4a94-8166-85e557ae7ff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4A7364-417D-4119-AC17-EE5D3767E7A6}">
  <ds:schemaRefs>
    <ds:schemaRef ds:uri="cccf3b6f-984d-4a94-8166-85e557ae7ffd"/>
    <ds:schemaRef ds:uri="f44973d7-c9e9-439f-8cc8-b71f97572df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1700C6-A7D5-402B-86F4-93D4AE95A3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0C5376-1131-4C99-9768-9A441DF2142C}">
  <ds:schemaRefs>
    <ds:schemaRef ds:uri="cccf3b6f-984d-4a94-8166-85e557ae7ffd"/>
    <ds:schemaRef ds:uri="f44973d7-c9e9-439f-8cc8-b71f97572d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Design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Greater Accessibility in Adobe Connect 11.2</vt:lpstr>
      <vt:lpstr>Adobe Connect Enhancement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DHS Web Council Brief</dc:subject>
  <dc:creator>Michael Murtha</dc:creator>
  <cp:revision>1</cp:revision>
  <cp:lastPrinted>2018-06-19T15:19:36Z</cp:lastPrinted>
  <dcterms:created xsi:type="dcterms:W3CDTF">2021-03-16T18:10:44Z</dcterms:created>
  <dcterms:modified xsi:type="dcterms:W3CDTF">2021-05-07T18:27:21Z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0x010100D91067A6391D7A45987568E77570E870</vt:lpwstr>
  </property>
</Properties>
</file>