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AEF"/>
    <a:srgbClr val="CBD3DE"/>
    <a:srgbClr val="006699"/>
    <a:srgbClr val="005288"/>
    <a:srgbClr val="003366"/>
    <a:srgbClr val="66FFCC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D5311-8300-4DE2-8471-E9073BC47089}" v="21" dt="2021-05-07T18:51:39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6357" autoAdjust="0"/>
  </p:normalViewPr>
  <p:slideViewPr>
    <p:cSldViewPr>
      <p:cViewPr varScale="1">
        <p:scale>
          <a:sx n="64" d="100"/>
          <a:sy n="64" d="100"/>
        </p:scale>
        <p:origin x="102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e, Brandon" userId="b66c6487-427a-4159-ae5a-3d368624ef03" providerId="ADAL" clId="{380D5311-8300-4DE2-8471-E9073BC47089}"/>
    <pc:docChg chg="modSld">
      <pc:chgData name="Pace, Brandon" userId="b66c6487-427a-4159-ae5a-3d368624ef03" providerId="ADAL" clId="{380D5311-8300-4DE2-8471-E9073BC47089}" dt="2021-05-07T18:51:41.256" v="25"/>
      <pc:docMkLst>
        <pc:docMk/>
      </pc:docMkLst>
      <pc:sldChg chg="modSp">
        <pc:chgData name="Pace, Brandon" userId="b66c6487-427a-4159-ae5a-3d368624ef03" providerId="ADAL" clId="{380D5311-8300-4DE2-8471-E9073BC47089}" dt="2021-05-07T18:50:46.111" v="1"/>
        <pc:sldMkLst>
          <pc:docMk/>
          <pc:sldMk cId="1942245751" sldId="257"/>
        </pc:sldMkLst>
        <pc:spChg chg="mod">
          <ac:chgData name="Pace, Brandon" userId="b66c6487-427a-4159-ae5a-3d368624ef03" providerId="ADAL" clId="{380D5311-8300-4DE2-8471-E9073BC47089}" dt="2021-05-07T18:50:46.111" v="1"/>
          <ac:spMkLst>
            <pc:docMk/>
            <pc:sldMk cId="1942245751" sldId="257"/>
            <ac:spMk id="2" creationId="{04A339A9-2351-1842-A3E0-45FE2C5E2FBA}"/>
          </ac:spMkLst>
        </pc:spChg>
      </pc:sldChg>
      <pc:sldChg chg="modSp">
        <pc:chgData name="Pace, Brandon" userId="b66c6487-427a-4159-ae5a-3d368624ef03" providerId="ADAL" clId="{380D5311-8300-4DE2-8471-E9073BC47089}" dt="2021-05-07T18:50:56.838" v="7"/>
        <pc:sldMkLst>
          <pc:docMk/>
          <pc:sldMk cId="466851265" sldId="258"/>
        </pc:sldMkLst>
        <pc:spChg chg="mod">
          <ac:chgData name="Pace, Brandon" userId="b66c6487-427a-4159-ae5a-3d368624ef03" providerId="ADAL" clId="{380D5311-8300-4DE2-8471-E9073BC47089}" dt="2021-05-07T18:50:52.807" v="4"/>
          <ac:spMkLst>
            <pc:docMk/>
            <pc:sldMk cId="466851265" sldId="258"/>
            <ac:spMk id="2" creationId="{04A339A9-2351-1842-A3E0-45FE2C5E2FBA}"/>
          </ac:spMkLst>
        </pc:spChg>
        <pc:spChg chg="mod">
          <ac:chgData name="Pace, Brandon" userId="b66c6487-427a-4159-ae5a-3d368624ef03" providerId="ADAL" clId="{380D5311-8300-4DE2-8471-E9073BC47089}" dt="2021-05-07T18:50:55.100" v="6"/>
          <ac:spMkLst>
            <pc:docMk/>
            <pc:sldMk cId="466851265" sldId="258"/>
            <ac:spMk id="7" creationId="{063C7E02-FF44-4481-9F16-938B2EB6C57F}"/>
          </ac:spMkLst>
        </pc:spChg>
        <pc:spChg chg="ord">
          <ac:chgData name="Pace, Brandon" userId="b66c6487-427a-4159-ae5a-3d368624ef03" providerId="ADAL" clId="{380D5311-8300-4DE2-8471-E9073BC47089}" dt="2021-05-07T18:50:56.838" v="7"/>
          <ac:spMkLst>
            <pc:docMk/>
            <pc:sldMk cId="466851265" sldId="258"/>
            <ac:spMk id="9" creationId="{4E012C97-4B1C-4762-81CB-3C0D0E6C4052}"/>
          </ac:spMkLst>
        </pc:spChg>
      </pc:sldChg>
      <pc:sldChg chg="modSp">
        <pc:chgData name="Pace, Brandon" userId="b66c6487-427a-4159-ae5a-3d368624ef03" providerId="ADAL" clId="{380D5311-8300-4DE2-8471-E9073BC47089}" dt="2021-05-07T18:51:04.840" v="9"/>
        <pc:sldMkLst>
          <pc:docMk/>
          <pc:sldMk cId="1422034446" sldId="259"/>
        </pc:sldMkLst>
        <pc:spChg chg="mod">
          <ac:chgData name="Pace, Brandon" userId="b66c6487-427a-4159-ae5a-3d368624ef03" providerId="ADAL" clId="{380D5311-8300-4DE2-8471-E9073BC47089}" dt="2021-05-07T18:51:04.840" v="9"/>
          <ac:spMkLst>
            <pc:docMk/>
            <pc:sldMk cId="1422034446" sldId="259"/>
            <ac:spMk id="2" creationId="{04A339A9-2351-1842-A3E0-45FE2C5E2FBA}"/>
          </ac:spMkLst>
        </pc:spChg>
      </pc:sldChg>
      <pc:sldChg chg="modSp">
        <pc:chgData name="Pace, Brandon" userId="b66c6487-427a-4159-ae5a-3d368624ef03" providerId="ADAL" clId="{380D5311-8300-4DE2-8471-E9073BC47089}" dt="2021-05-07T18:51:16.044" v="12"/>
        <pc:sldMkLst>
          <pc:docMk/>
          <pc:sldMk cId="2600304595" sldId="260"/>
        </pc:sldMkLst>
        <pc:spChg chg="mod">
          <ac:chgData name="Pace, Brandon" userId="b66c6487-427a-4159-ae5a-3d368624ef03" providerId="ADAL" clId="{380D5311-8300-4DE2-8471-E9073BC47089}" dt="2021-05-07T18:51:16.044" v="12"/>
          <ac:spMkLst>
            <pc:docMk/>
            <pc:sldMk cId="2600304595" sldId="260"/>
            <ac:spMk id="4" creationId="{E185001E-DC6D-514B-8225-B01499F5655A}"/>
          </ac:spMkLst>
        </pc:spChg>
      </pc:sldChg>
      <pc:sldChg chg="modSp">
        <pc:chgData name="Pace, Brandon" userId="b66c6487-427a-4159-ae5a-3d368624ef03" providerId="ADAL" clId="{380D5311-8300-4DE2-8471-E9073BC47089}" dt="2021-05-07T18:51:19.269" v="14"/>
        <pc:sldMkLst>
          <pc:docMk/>
          <pc:sldMk cId="3186879295" sldId="261"/>
        </pc:sldMkLst>
        <pc:spChg chg="mod">
          <ac:chgData name="Pace, Brandon" userId="b66c6487-427a-4159-ae5a-3d368624ef03" providerId="ADAL" clId="{380D5311-8300-4DE2-8471-E9073BC47089}" dt="2021-05-07T18:51:19.269" v="14"/>
          <ac:spMkLst>
            <pc:docMk/>
            <pc:sldMk cId="3186879295" sldId="261"/>
            <ac:spMk id="4" creationId="{1BF6E19A-3B9C-0F40-AC32-5D7F6335F914}"/>
          </ac:spMkLst>
        </pc:spChg>
      </pc:sldChg>
      <pc:sldChg chg="modSp">
        <pc:chgData name="Pace, Brandon" userId="b66c6487-427a-4159-ae5a-3d368624ef03" providerId="ADAL" clId="{380D5311-8300-4DE2-8471-E9073BC47089}" dt="2021-05-07T18:51:23.025" v="16"/>
        <pc:sldMkLst>
          <pc:docMk/>
          <pc:sldMk cId="4218230490" sldId="262"/>
        </pc:sldMkLst>
        <pc:spChg chg="mod">
          <ac:chgData name="Pace, Brandon" userId="b66c6487-427a-4159-ae5a-3d368624ef03" providerId="ADAL" clId="{380D5311-8300-4DE2-8471-E9073BC47089}" dt="2021-05-07T18:51:23.025" v="16"/>
          <ac:spMkLst>
            <pc:docMk/>
            <pc:sldMk cId="4218230490" sldId="262"/>
            <ac:spMk id="4" creationId="{247B58E5-1D9A-4740-9976-C67D6D321D1A}"/>
          </ac:spMkLst>
        </pc:spChg>
      </pc:sldChg>
      <pc:sldChg chg="modSp">
        <pc:chgData name="Pace, Brandon" userId="b66c6487-427a-4159-ae5a-3d368624ef03" providerId="ADAL" clId="{380D5311-8300-4DE2-8471-E9073BC47089}" dt="2021-05-07T18:51:25.971" v="19"/>
        <pc:sldMkLst>
          <pc:docMk/>
          <pc:sldMk cId="1516684935" sldId="264"/>
        </pc:sldMkLst>
        <pc:spChg chg="mod">
          <ac:chgData name="Pace, Brandon" userId="b66c6487-427a-4159-ae5a-3d368624ef03" providerId="ADAL" clId="{380D5311-8300-4DE2-8471-E9073BC47089}" dt="2021-05-07T18:51:25.971" v="19"/>
          <ac:spMkLst>
            <pc:docMk/>
            <pc:sldMk cId="1516684935" sldId="264"/>
            <ac:spMk id="12" creationId="{B5620C75-9D8F-4AC6-801B-477DA4AA5597}"/>
          </ac:spMkLst>
        </pc:spChg>
      </pc:sldChg>
      <pc:sldChg chg="modSp">
        <pc:chgData name="Pace, Brandon" userId="b66c6487-427a-4159-ae5a-3d368624ef03" providerId="ADAL" clId="{380D5311-8300-4DE2-8471-E9073BC47089}" dt="2021-05-07T18:51:41.256" v="25"/>
        <pc:sldMkLst>
          <pc:docMk/>
          <pc:sldMk cId="3566132219" sldId="265"/>
        </pc:sldMkLst>
        <pc:spChg chg="ord">
          <ac:chgData name="Pace, Brandon" userId="b66c6487-427a-4159-ae5a-3d368624ef03" providerId="ADAL" clId="{380D5311-8300-4DE2-8471-E9073BC47089}" dt="2021-05-07T18:51:35.843" v="22"/>
          <ac:spMkLst>
            <pc:docMk/>
            <pc:sldMk cId="3566132219" sldId="265"/>
            <ac:spMk id="3" creationId="{B7DFB5A9-5920-884C-A447-671286EC7F84}"/>
          </ac:spMkLst>
        </pc:spChg>
        <pc:spChg chg="mod">
          <ac:chgData name="Pace, Brandon" userId="b66c6487-427a-4159-ae5a-3d368624ef03" providerId="ADAL" clId="{380D5311-8300-4DE2-8471-E9073BC47089}" dt="2021-05-07T18:51:39.225" v="24"/>
          <ac:spMkLst>
            <pc:docMk/>
            <pc:sldMk cId="3566132219" sldId="265"/>
            <ac:spMk id="5" creationId="{6B8B6197-02E6-254F-8BFB-4CFF0BCDC4BE}"/>
          </ac:spMkLst>
        </pc:spChg>
        <pc:spChg chg="ord">
          <ac:chgData name="Pace, Brandon" userId="b66c6487-427a-4159-ae5a-3d368624ef03" providerId="ADAL" clId="{380D5311-8300-4DE2-8471-E9073BC47089}" dt="2021-05-07T18:51:41.256" v="25"/>
          <ac:spMkLst>
            <pc:docMk/>
            <pc:sldMk cId="3566132219" sldId="265"/>
            <ac:spMk id="6" creationId="{7CDE595F-1890-C742-8C38-849C3E9908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319" cy="467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1"/>
            <a:ext cx="3038319" cy="467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BD55A2-CAC5-4470-A096-EFE9CD72AE07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5"/>
            <a:ext cx="3038319" cy="467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5"/>
            <a:ext cx="3038319" cy="467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65A2D9-5EAC-4133-83E0-A17D49636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DDDB4D-4A61-41F5-8529-0DC436E98265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A59B14-03B6-4E29-AC4F-9F1E820D1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00" y="3387944"/>
            <a:ext cx="8001000" cy="646114"/>
          </a:xfrm>
        </p:spPr>
        <p:txBody>
          <a:bodyPr lIns="0" tIns="0" rIns="0" bIns="0"/>
          <a:lstStyle>
            <a:lvl1pPr algn="l">
              <a:defRPr sz="4000">
                <a:solidFill>
                  <a:srgbClr val="006699"/>
                </a:solidFill>
                <a:latin typeface="Calibri" pitchFamily="34" charset="0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Main Title Slide Text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026456"/>
            <a:ext cx="4876800" cy="2629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374292" cy="6913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23000"/>
            <a:ext cx="12192000" cy="646114"/>
          </a:xfrm>
          <a:prstGeom prst="rect">
            <a:avLst/>
          </a:prstGeom>
          <a:gradFill flip="none" rotWithShape="1">
            <a:gsLst>
              <a:gs pos="0">
                <a:srgbClr val="005288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114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00" y="3387944"/>
            <a:ext cx="8001000" cy="646114"/>
          </a:xfrm>
        </p:spPr>
        <p:txBody>
          <a:bodyPr lIns="0" tIns="0" rIns="0" bIns="0"/>
          <a:lstStyle>
            <a:lvl1pPr algn="l">
              <a:defRPr sz="4000">
                <a:solidFill>
                  <a:srgbClr val="006699"/>
                </a:solidFill>
                <a:latin typeface="Calibri" pitchFamily="34" charset="0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Title Slide 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374292" cy="6913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23000"/>
            <a:ext cx="12192000" cy="646114"/>
          </a:xfrm>
          <a:prstGeom prst="rect">
            <a:avLst/>
          </a:prstGeom>
          <a:gradFill flip="none" rotWithShape="1">
            <a:gsLst>
              <a:gs pos="0">
                <a:srgbClr val="005288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114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9522-9570-4AFB-8C53-4D56CBB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0A2EC-9F51-419D-9FF8-2A5A0BB5F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8C03C-7AE7-40E4-9435-476AFD779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750A-ECCE-4BFB-BBE5-FF810C8C06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2AEE03-8395-4262-8A3E-6743D5C59B11}" type="datetime1">
              <a:rPr lang="en-US" smtClean="0"/>
              <a:pPr>
                <a:defRPr/>
              </a:pPr>
              <a:t>5/7/2021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1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84" y="838200"/>
            <a:ext cx="11582400" cy="513272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 baseline="0">
                <a:latin typeface="Calibri" pitchFamily="34" charset="0"/>
              </a:defRPr>
            </a:lvl1pPr>
            <a:lvl2pPr marL="576263" indent="-228600">
              <a:buFont typeface="Wingdings" panose="05000000000000000000" pitchFamily="2" charset="2"/>
              <a:buChar char="§"/>
              <a:defRPr sz="2000">
                <a:latin typeface="Calibri" pitchFamily="34" charset="0"/>
              </a:defRPr>
            </a:lvl2pPr>
            <a:lvl3pPr marL="914400" indent="-228600">
              <a:buFont typeface="Wingdings" pitchFamily="2" charset="2"/>
              <a:buChar char="§"/>
              <a:defRPr sz="1800">
                <a:latin typeface="Calibri" pitchFamily="34" charset="0"/>
              </a:defRPr>
            </a:lvl3pPr>
            <a:lvl4pPr marL="1371600" indent="-228600">
              <a:buFont typeface="Wingdings" panose="05000000000000000000" pitchFamily="2" charset="2"/>
              <a:buChar char="§"/>
              <a:defRPr sz="1600">
                <a:latin typeface="Calibri" pitchFamily="34" charset="0"/>
              </a:defRPr>
            </a:lvl4pPr>
            <a:lvl5pPr marL="1828800" indent="-228600">
              <a:buFont typeface="Wingdings" panose="05000000000000000000" pitchFamily="2" charset="2"/>
              <a:buChar char="§"/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4525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84" y="838200"/>
            <a:ext cx="5697033" cy="735379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484" y="1573578"/>
            <a:ext cx="5697033" cy="4397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838200"/>
            <a:ext cx="5688516" cy="73537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73578"/>
            <a:ext cx="5688516" cy="4397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A58E02-64B4-477F-8590-8430DBD5D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2 Column List Template</a:t>
            </a:r>
          </a:p>
        </p:txBody>
      </p:sp>
    </p:spTree>
    <p:extLst>
      <p:ext uri="{BB962C8B-B14F-4D97-AF65-F5344CB8AC3E}">
        <p14:creationId xmlns:p14="http://schemas.microsoft.com/office/powerpoint/2010/main" val="7830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001" y="743618"/>
            <a:ext cx="5688516" cy="46166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800" y="1573578"/>
            <a:ext cx="3962399" cy="406522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400"/>
            </a:lvl1pPr>
            <a:lvl2pPr marL="576263" indent="-228600">
              <a:buFont typeface="Arial" panose="020B0604020202020204" pitchFamily="34" charset="0"/>
              <a:buChar char="•"/>
              <a:defRPr sz="2000"/>
            </a:lvl2pPr>
            <a:lvl3pPr marL="914400" indent="-228600">
              <a:buFont typeface="Arial" panose="020B0604020202020204" pitchFamily="34" charset="0"/>
              <a:buChar char="•"/>
              <a:defRPr sz="1800"/>
            </a:lvl3pPr>
            <a:lvl4pPr marL="1371600" indent="-228600">
              <a:buFont typeface="Arial" panose="020B0604020202020204" pitchFamily="34" charset="0"/>
              <a:buChar char="•"/>
              <a:defRPr sz="1600"/>
            </a:lvl4pPr>
            <a:lvl5pPr marL="18288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743618"/>
            <a:ext cx="5688516" cy="4585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A58E02-64B4-477F-8590-8430DBD5D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Highlighted Changes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49157B-628C-4EC4-9F37-ED2C08D79B6E}"/>
              </a:ext>
            </a:extLst>
          </p:cNvPr>
          <p:cNvSpPr/>
          <p:nvPr userDrawn="1"/>
        </p:nvSpPr>
        <p:spPr>
          <a:xfrm>
            <a:off x="6781800" y="1208961"/>
            <a:ext cx="4267200" cy="481084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CBB09A-501A-4BC4-80C1-AE9F489E91BC}"/>
              </a:ext>
            </a:extLst>
          </p:cNvPr>
          <p:cNvSpPr/>
          <p:nvPr userDrawn="1"/>
        </p:nvSpPr>
        <p:spPr>
          <a:xfrm>
            <a:off x="1295400" y="1290811"/>
            <a:ext cx="4267200" cy="468133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9AF190C-235A-4AC9-8B3B-C35D37114727}"/>
              </a:ext>
            </a:extLst>
          </p:cNvPr>
          <p:cNvSpPr/>
          <p:nvPr userDrawn="1"/>
        </p:nvSpPr>
        <p:spPr>
          <a:xfrm>
            <a:off x="5562600" y="3212377"/>
            <a:ext cx="12192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3E33F6B-DBE1-4FC0-AF80-D6CD95CA9D1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934201" y="1564767"/>
            <a:ext cx="3962399" cy="406522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400"/>
            </a:lvl1pPr>
            <a:lvl2pPr marL="576263" indent="-228600">
              <a:buFont typeface="Arial" panose="020B0604020202020204" pitchFamily="34" charset="0"/>
              <a:buChar char="•"/>
              <a:defRPr sz="2000"/>
            </a:lvl2pPr>
            <a:lvl3pPr marL="914400" indent="-228600">
              <a:buFont typeface="Arial" panose="020B0604020202020204" pitchFamily="34" charset="0"/>
              <a:buChar char="•"/>
              <a:defRPr sz="1800"/>
            </a:lvl3pPr>
            <a:lvl4pPr marL="1371600" indent="-228600">
              <a:buFont typeface="Arial" panose="020B0604020202020204" pitchFamily="34" charset="0"/>
              <a:buChar char="•"/>
              <a:defRPr sz="1600"/>
            </a:lvl4pPr>
            <a:lvl5pPr marL="18288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10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/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8417" y="2029412"/>
            <a:ext cx="6979983" cy="1050334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400"/>
            </a:lvl1pPr>
            <a:lvl2pPr marL="576263" indent="-228600">
              <a:buFont typeface="Arial" panose="020B0604020202020204" pitchFamily="34" charset="0"/>
              <a:buChar char="•"/>
              <a:defRPr sz="2000"/>
            </a:lvl2pPr>
            <a:lvl3pPr marL="914400" indent="-228600">
              <a:buFont typeface="Arial" panose="020B0604020202020204" pitchFamily="34" charset="0"/>
              <a:buChar char="•"/>
              <a:defRPr sz="1800"/>
            </a:lvl3pPr>
            <a:lvl4pPr marL="1371600" indent="-228600">
              <a:buFont typeface="Arial" panose="020B0604020202020204" pitchFamily="34" charset="0"/>
              <a:buChar char="•"/>
              <a:defRPr sz="1600"/>
            </a:lvl4pPr>
            <a:lvl5pPr marL="18288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3E33F6B-DBE1-4FC0-AF80-D6CD95CA9D1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084767" y="3361514"/>
            <a:ext cx="6973633" cy="1013111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400"/>
            </a:lvl1pPr>
            <a:lvl2pPr marL="576263" indent="-228600">
              <a:buFont typeface="Arial" panose="020B0604020202020204" pitchFamily="34" charset="0"/>
              <a:buChar char="•"/>
              <a:defRPr sz="2000"/>
            </a:lvl2pPr>
            <a:lvl3pPr marL="914400" indent="-228600">
              <a:buFont typeface="Arial" panose="020B0604020202020204" pitchFamily="34" charset="0"/>
              <a:buChar char="•"/>
              <a:defRPr sz="1800"/>
            </a:lvl3pPr>
            <a:lvl4pPr marL="1371600" indent="-228600">
              <a:buFont typeface="Arial" panose="020B0604020202020204" pitchFamily="34" charset="0"/>
              <a:buChar char="•"/>
              <a:defRPr sz="1600"/>
            </a:lvl4pPr>
            <a:lvl5pPr marL="18288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A58E02-64B4-477F-8590-8430DBD5D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Pros and Cons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31B069-9869-4925-841E-84F8CA2DC3E8}"/>
              </a:ext>
            </a:extLst>
          </p:cNvPr>
          <p:cNvSpPr/>
          <p:nvPr/>
        </p:nvSpPr>
        <p:spPr>
          <a:xfrm>
            <a:off x="1524000" y="2001345"/>
            <a:ext cx="1463040" cy="1133856"/>
          </a:xfrm>
          <a:prstGeom prst="rect">
            <a:avLst/>
          </a:prstGeom>
          <a:solidFill>
            <a:srgbClr val="00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8A6474C-C222-4ECA-A9A8-4F5744A020B9}"/>
              </a:ext>
            </a:extLst>
          </p:cNvPr>
          <p:cNvSpPr/>
          <p:nvPr/>
        </p:nvSpPr>
        <p:spPr>
          <a:xfrm rot="5400000">
            <a:off x="2936747" y="2485978"/>
            <a:ext cx="265178" cy="164591"/>
          </a:xfrm>
          <a:prstGeom prst="triangle">
            <a:avLst/>
          </a:prstGeom>
          <a:solidFill>
            <a:srgbClr val="00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3573E-03A2-4DA2-BE9A-10F6F4B0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596"/>
          <a:stretch/>
        </p:blipFill>
        <p:spPr>
          <a:xfrm>
            <a:off x="1524000" y="3120024"/>
            <a:ext cx="9144000" cy="2414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1D7422-CEEF-4C3E-A90C-8ABB63EF6CBE}"/>
              </a:ext>
            </a:extLst>
          </p:cNvPr>
          <p:cNvSpPr/>
          <p:nvPr/>
        </p:nvSpPr>
        <p:spPr>
          <a:xfrm>
            <a:off x="1524000" y="3310980"/>
            <a:ext cx="1463040" cy="11338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786B1CF-15A5-48CE-8ABB-74ABE58DCEF7}"/>
              </a:ext>
            </a:extLst>
          </p:cNvPr>
          <p:cNvSpPr/>
          <p:nvPr/>
        </p:nvSpPr>
        <p:spPr>
          <a:xfrm rot="5400000">
            <a:off x="2936747" y="3795613"/>
            <a:ext cx="265178" cy="164591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460AC1-506A-4B4F-87A2-644D5B408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596"/>
          <a:stretch/>
        </p:blipFill>
        <p:spPr>
          <a:xfrm>
            <a:off x="1524000" y="4434580"/>
            <a:ext cx="9144000" cy="2414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A30D43-D3D4-48EB-BC45-0E68E8145436}"/>
              </a:ext>
            </a:extLst>
          </p:cNvPr>
          <p:cNvSpPr txBox="1"/>
          <p:nvPr/>
        </p:nvSpPr>
        <p:spPr>
          <a:xfrm>
            <a:off x="1828800" y="2373868"/>
            <a:ext cx="8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90BB8B-5092-48D6-9F57-5F0488B4E8A2}"/>
              </a:ext>
            </a:extLst>
          </p:cNvPr>
          <p:cNvSpPr txBox="1"/>
          <p:nvPr/>
        </p:nvSpPr>
        <p:spPr>
          <a:xfrm>
            <a:off x="1853437" y="3689843"/>
            <a:ext cx="8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5326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A58E02-64B4-477F-8590-8430DBD5D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Table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11B4F86-1EE7-4DBC-8C70-AAB0841406E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04800" y="899160"/>
            <a:ext cx="11577084" cy="5057775"/>
          </a:xfrm>
          <a:noFill/>
          <a:ln>
            <a:noFill/>
          </a:ln>
        </p:spPr>
        <p:txBody>
          <a:bodyPr/>
          <a:lstStyle>
            <a:lvl1pPr marL="0" indent="0" rtl="0" eaLnBrk="1" fontAlgn="t" latinLnBrk="0" hangingPunct="1">
              <a:buNone/>
              <a:defRPr lang="en-US" sz="1800" b="0" i="0" u="none" strike="noStrike">
                <a:effectLst/>
              </a:defRPr>
            </a:lvl1pPr>
          </a:lstStyle>
          <a:p>
            <a:pPr rtl="0" eaLnBrk="1" fontAlgn="t" latinLnBrk="0" hangingPunct="1"/>
            <a:r>
              <a:rPr lang="en-US" sz="1800" b="0" i="0" u="none" strike="noStrike">
                <a:effectLst/>
                <a:latin typeface="Arial" panose="020B0604020202020204" pitchFamily="34" charset="0"/>
              </a:rPr>
              <a:t>Click icon to add table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23000"/>
            <a:ext cx="12192000" cy="646114"/>
          </a:xfrm>
          <a:prstGeom prst="rect">
            <a:avLst/>
          </a:prstGeom>
          <a:gradFill flip="none" rotWithShape="1">
            <a:gsLst>
              <a:gs pos="0">
                <a:srgbClr val="005288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484" y="837169"/>
            <a:ext cx="11582400" cy="511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1884" y="5972143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36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08C03C-7AE7-40E4-9435-476AFD779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9484" y="5970921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3366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2AEE03-8395-4262-8A3E-6743D5C59B11}" type="datetime1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115824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557"/>
            <a:ext cx="121920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326" y="6296636"/>
            <a:ext cx="1666274" cy="485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8" r:id="rId1"/>
    <p:sldLayoutId id="2147486531" r:id="rId2"/>
    <p:sldLayoutId id="2147486532" r:id="rId3"/>
    <p:sldLayoutId id="2147486529" r:id="rId4"/>
    <p:sldLayoutId id="2147486530" r:id="rId5"/>
    <p:sldLayoutId id="2147486533" r:id="rId6"/>
    <p:sldLayoutId id="2147486534" r:id="rId7"/>
    <p:sldLayoutId id="2147486535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Segoe UI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lang="en-US" altLang="en-US" sz="2400" dirty="0">
          <a:solidFill>
            <a:srgbClr val="005288"/>
          </a:solidFill>
          <a:latin typeface="Calibri" pitchFamily="34" charset="0"/>
          <a:ea typeface="+mn-ea"/>
          <a:cs typeface="+mn-cs"/>
        </a:defRPr>
      </a:lvl1pPr>
      <a:lvl2pPr marL="576263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lang="en-US" altLang="en-US" sz="2000" dirty="0">
          <a:solidFill>
            <a:srgbClr val="006699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lang="en-US" altLang="en-US" dirty="0">
          <a:solidFill>
            <a:srgbClr val="006699"/>
          </a:solidFill>
          <a:latin typeface="Calibri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lang="en-US" altLang="en-US" sz="1600" dirty="0">
          <a:solidFill>
            <a:srgbClr val="006699"/>
          </a:solidFill>
          <a:latin typeface="Calibri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lang="en-US" altLang="en-US" sz="1400" dirty="0">
          <a:solidFill>
            <a:srgbClr val="006699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eque.com/coverage-repo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8EC6-64B8-4B4F-92EE-8DF7DC3F1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028488"/>
            <a:ext cx="8001000" cy="646114"/>
          </a:xfrm>
        </p:spPr>
        <p:txBody>
          <a:bodyPr/>
          <a:lstStyle/>
          <a:p>
            <a:r>
              <a:rPr lang="en-US" dirty="0"/>
              <a:t>Deque – Tools for Digital 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ADA5B-7250-433C-829F-A6A5AF13B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2667000"/>
            <a:ext cx="4876800" cy="262993"/>
          </a:xfrm>
        </p:spPr>
        <p:txBody>
          <a:bodyPr/>
          <a:lstStyle/>
          <a:p>
            <a:r>
              <a:rPr lang="en-US" dirty="0"/>
              <a:t>DHS Accessibility Day – May 13,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D14BF3-4139-5A49-80A9-2744D373229E}"/>
              </a:ext>
            </a:extLst>
          </p:cNvPr>
          <p:cNvSpPr txBox="1">
            <a:spLocks/>
          </p:cNvSpPr>
          <p:nvPr/>
        </p:nvSpPr>
        <p:spPr bwMode="auto">
          <a:xfrm>
            <a:off x="2286000" y="3718830"/>
            <a:ext cx="8001000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99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Segoe U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Segoe U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Segoe U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Segoe UI" pitchFamily="34" charset="0"/>
              </a:defRPr>
            </a:lvl9pPr>
          </a:lstStyle>
          <a:p>
            <a:r>
              <a:rPr lang="en-US" sz="2800" kern="0" dirty="0"/>
              <a:t>Presented by Allen Hoffman and Noah </a:t>
            </a:r>
            <a:r>
              <a:rPr lang="en-US" sz="2800" kern="0" dirty="0" err="1"/>
              <a:t>Mashni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741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8B6197-02E6-254F-8BFB-4CFF0BCD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524000"/>
            <a:ext cx="2819400" cy="646114"/>
          </a:xfrm>
        </p:spPr>
        <p:txBody>
          <a:bodyPr/>
          <a:lstStyle/>
          <a:p>
            <a:r>
              <a:rPr lang="en-US" sz="5400" dirty="0"/>
              <a:t>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E595F-1890-C742-8C38-849C3E9908A4}"/>
              </a:ext>
            </a:extLst>
          </p:cNvPr>
          <p:cNvSpPr/>
          <p:nvPr/>
        </p:nvSpPr>
        <p:spPr>
          <a:xfrm>
            <a:off x="1676400" y="2438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Accessibility Coverage Report: </a:t>
            </a:r>
            <a:r>
              <a:rPr lang="en-US" sz="2400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deque.com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/coverage-report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 descr="key questions">
            <a:extLst>
              <a:ext uri="{FF2B5EF4-FFF2-40B4-BE49-F238E27FC236}">
                <a16:creationId xmlns:a16="http://schemas.microsoft.com/office/drawing/2014/main" id="{83DF2E49-107D-1041-9874-2274E1D6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9" b="14953"/>
          <a:stretch/>
        </p:blipFill>
        <p:spPr>
          <a:xfrm>
            <a:off x="4267200" y="3003754"/>
            <a:ext cx="2755125" cy="27874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FB5A9-5920-884C-A447-671286EC7F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52000" y="5972175"/>
            <a:ext cx="2540000" cy="228600"/>
          </a:xfrm>
        </p:spPr>
        <p:txBody>
          <a:bodyPr/>
          <a:lstStyle/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3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39A9-2351-1842-A3E0-45FE2C5E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75088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E012C97-4B1C-4762-81CB-3C0D0E6C4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1884" y="5972143"/>
            <a:ext cx="2540000" cy="228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8D88D2C-F031-4E6D-986E-BC4964F1B5AC}" type="slidenum">
              <a:rPr lang="en-US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3C7E02-FF44-4481-9F16-938B2EB6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447800"/>
            <a:ext cx="11582400" cy="4523121"/>
          </a:xfrm>
        </p:spPr>
        <p:txBody>
          <a:bodyPr/>
          <a:lstStyle/>
          <a:p>
            <a:r>
              <a:rPr lang="en-US" sz="4400" dirty="0"/>
              <a:t>Challenges developing accessible content</a:t>
            </a:r>
          </a:p>
          <a:p>
            <a:r>
              <a:rPr lang="en-US" sz="4400" dirty="0"/>
              <a:t>Perfect as enemy of good enough</a:t>
            </a:r>
          </a:p>
          <a:p>
            <a:r>
              <a:rPr lang="en-US" sz="4400" dirty="0"/>
              <a:t>How automation helps more than you might think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39A9-2351-1842-A3E0-45FE2C5E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75088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Challenges for Developing Accessible Content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3C7E02-FF44-4481-9F16-938B2EB6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447800"/>
            <a:ext cx="5644116" cy="4523121"/>
          </a:xfrm>
        </p:spPr>
        <p:txBody>
          <a:bodyPr/>
          <a:lstStyle/>
          <a:p>
            <a:r>
              <a:rPr lang="en-US" sz="4400" dirty="0"/>
              <a:t> Lack of motivation</a:t>
            </a:r>
          </a:p>
          <a:p>
            <a:r>
              <a:rPr lang="en-US" sz="4400" dirty="0"/>
              <a:t> Lack of understanding</a:t>
            </a:r>
          </a:p>
          <a:p>
            <a:r>
              <a:rPr lang="en-US" sz="4400" dirty="0"/>
              <a:t> Lack of opportunity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2EC4A-0EB9-FE4F-B111-264FE0598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1743"/>
            <a:ext cx="7442200" cy="46990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E012C97-4B1C-4762-81CB-3C0D0E6C4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1884" y="5972143"/>
            <a:ext cx="2540000" cy="228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8D88D2C-F031-4E6D-986E-BC4964F1B5AC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5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39A9-2351-1842-A3E0-45FE2C5E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75088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Perfect as the Enemy of Good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E012C97-4B1C-4762-81CB-3C0D0E6C4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1884" y="5972143"/>
            <a:ext cx="2540000" cy="228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8D88D2C-F031-4E6D-986E-BC4964F1B5AC}" type="slidenum">
              <a:rPr lang="en-US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3C7E02-FF44-4481-9F16-938B2EB6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447800"/>
            <a:ext cx="11435316" cy="4523121"/>
          </a:xfrm>
        </p:spPr>
        <p:txBody>
          <a:bodyPr/>
          <a:lstStyle/>
          <a:p>
            <a:r>
              <a:rPr lang="en-US" sz="4400" dirty="0"/>
              <a:t>WCAG has lots and lots of success criteria</a:t>
            </a:r>
          </a:p>
          <a:p>
            <a:r>
              <a:rPr lang="en-US" sz="4400" dirty="0"/>
              <a:t>Most accessibility issues arise from only a subset of the whole list of success criteria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85001E-DC6D-514B-8225-B01499F5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2.1 A/AA SC with Most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5011A-B191-E04D-ADF1-73FF736C2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B30BFCA-93E6-E04F-B321-ED38EFE25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82855"/>
              </p:ext>
            </p:extLst>
          </p:nvPr>
        </p:nvGraphicFramePr>
        <p:xfrm>
          <a:off x="685800" y="1332125"/>
          <a:ext cx="10108964" cy="4730504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438771">
                  <a:extLst>
                    <a:ext uri="{9D8B030D-6E8A-4147-A177-3AD203B41FA5}">
                      <a16:colId xmlns:a16="http://schemas.microsoft.com/office/drawing/2014/main" val="3697496130"/>
                    </a:ext>
                  </a:extLst>
                </a:gridCol>
                <a:gridCol w="912740">
                  <a:extLst>
                    <a:ext uri="{9D8B030D-6E8A-4147-A177-3AD203B41FA5}">
                      <a16:colId xmlns:a16="http://schemas.microsoft.com/office/drawing/2014/main" val="1201863198"/>
                    </a:ext>
                  </a:extLst>
                </a:gridCol>
                <a:gridCol w="2207174">
                  <a:extLst>
                    <a:ext uri="{9D8B030D-6E8A-4147-A177-3AD203B41FA5}">
                      <a16:colId xmlns:a16="http://schemas.microsoft.com/office/drawing/2014/main" val="3781753439"/>
                    </a:ext>
                  </a:extLst>
                </a:gridCol>
                <a:gridCol w="792472">
                  <a:extLst>
                    <a:ext uri="{9D8B030D-6E8A-4147-A177-3AD203B41FA5}">
                      <a16:colId xmlns:a16="http://schemas.microsoft.com/office/drawing/2014/main" val="2787480399"/>
                    </a:ext>
                  </a:extLst>
                </a:gridCol>
                <a:gridCol w="755325">
                  <a:extLst>
                    <a:ext uri="{9D8B030D-6E8A-4147-A177-3AD203B41FA5}">
                      <a16:colId xmlns:a16="http://schemas.microsoft.com/office/drawing/2014/main" val="796962482"/>
                    </a:ext>
                  </a:extLst>
                </a:gridCol>
                <a:gridCol w="854385">
                  <a:extLst>
                    <a:ext uri="{9D8B030D-6E8A-4147-A177-3AD203B41FA5}">
                      <a16:colId xmlns:a16="http://schemas.microsoft.com/office/drawing/2014/main" val="2873750636"/>
                    </a:ext>
                  </a:extLst>
                </a:gridCol>
                <a:gridCol w="767707">
                  <a:extLst>
                    <a:ext uri="{9D8B030D-6E8A-4147-A177-3AD203B41FA5}">
                      <a16:colId xmlns:a16="http://schemas.microsoft.com/office/drawing/2014/main" val="2771075521"/>
                    </a:ext>
                  </a:extLst>
                </a:gridCol>
                <a:gridCol w="891532">
                  <a:extLst>
                    <a:ext uri="{9D8B030D-6E8A-4147-A177-3AD203B41FA5}">
                      <a16:colId xmlns:a16="http://schemas.microsoft.com/office/drawing/2014/main" val="1368717815"/>
                    </a:ext>
                  </a:extLst>
                </a:gridCol>
                <a:gridCol w="1126797">
                  <a:extLst>
                    <a:ext uri="{9D8B030D-6E8A-4147-A177-3AD203B41FA5}">
                      <a16:colId xmlns:a16="http://schemas.microsoft.com/office/drawing/2014/main" val="2192054459"/>
                    </a:ext>
                  </a:extLst>
                </a:gridCol>
                <a:gridCol w="1362061">
                  <a:extLst>
                    <a:ext uri="{9D8B030D-6E8A-4147-A177-3AD203B41FA5}">
                      <a16:colId xmlns:a16="http://schemas.microsoft.com/office/drawing/2014/main" val="1566657966"/>
                    </a:ext>
                  </a:extLst>
                </a:gridCol>
              </a:tblGrid>
              <a:tr h="49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 Criteria #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 Criteria Name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issues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</a:t>
                      </a:r>
                      <a:r>
                        <a:rPr lang="en-US" sz="1200" b="1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ssues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issues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 %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</a:t>
                      </a:r>
                      <a:b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ALL Issues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% of Issue</a:t>
                      </a:r>
                    </a:p>
                  </a:txBody>
                  <a:tcPr marL="24412" marR="24412" marT="16275" marB="162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901376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Contrast (Minimum)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88,714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14,981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73,733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16.89%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83.11%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30.08%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30.08%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15448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4.1.2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Name, Role, Value 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48,287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22,011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26,276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45.58%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54.42%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16.37%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46.45%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20940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 and Relationships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36,382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19,950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16,432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54.83%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45.17%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12.33%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58.78%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C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63493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Parsing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34,488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3,351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31137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11.69%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70.47%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72902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Non-text Content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23,701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7,687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16,014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32.43%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67.57%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8.04%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78.51%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99117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 Order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9,553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9,553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81.75%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56413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Keyboard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9,412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9,178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97.51%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2.49%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3.19%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84.94%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A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86398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 Visible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7,312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7,312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87.42%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91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74612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1.4.11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Non-text Contrast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4,539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4,539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88.96%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48846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Color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3,713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3,261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87.83%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12.17%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7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535344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Meaningful Sequence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3,313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3,313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91.34%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56590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3.3.2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Labels or Instructions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2,537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2,019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518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79.58%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20.42%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0.86%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92.20%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90886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Bypass Blocks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2,533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93.06%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34249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Titled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2,211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1,962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88.74%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93.81%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60620"/>
                  </a:ext>
                </a:extLst>
              </a:tr>
              <a:tr h="275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Language of Page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2,173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1,995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8.19%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91.81%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spc="0" dirty="0">
                          <a:ln w="6600">
                            <a:noFill/>
                            <a:prstDash val="solid"/>
                          </a:ln>
                          <a:solidFill>
                            <a:srgbClr val="8EFA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94.54%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05618"/>
                  </a:ext>
                </a:extLst>
              </a:tr>
              <a:tr h="24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#.#.#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 of WCAG 2.1 A/AA SC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16,090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15,889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98.75%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5.46%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spc="0" dirty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100.00%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81646"/>
                  </a:ext>
                </a:extLst>
              </a:tr>
              <a:tr h="343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rtl="0" fontAlgn="b"/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b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Totals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294,958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125,716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169242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42.62%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r>
                        <a:rPr lang="en-US" sz="1800" b="1" dirty="0">
                          <a:solidFill>
                            <a:srgbClr val="8EFA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57.38%</a:t>
                      </a: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b"/>
                      <a:endParaRPr lang="en-US" sz="12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12" marR="24412" marT="16275" marB="1627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21014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CC3D0-4E18-1342-94D3-B1914277A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Deque Comprehensive Audits for New Clients</a:t>
            </a:r>
          </a:p>
        </p:txBody>
      </p:sp>
    </p:spTree>
    <p:extLst>
      <p:ext uri="{BB962C8B-B14F-4D97-AF65-F5344CB8AC3E}">
        <p14:creationId xmlns:p14="http://schemas.microsoft.com/office/powerpoint/2010/main" val="260030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6E19A-3B9C-0F40-AC32-5D7F6335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Deque Big Data (from axe auditor + axe-core)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037B-BAC2-FC4D-9120-A88A0FA1F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AC54-1E9B-B141-BCC1-E5BDBF37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371600"/>
            <a:ext cx="11582400" cy="4599321"/>
          </a:xfrm>
        </p:spPr>
        <p:txBody>
          <a:bodyPr/>
          <a:lstStyle/>
          <a:p>
            <a:r>
              <a:rPr lang="en-US" sz="4400" b="1" dirty="0"/>
              <a:t>94.54% </a:t>
            </a:r>
            <a:r>
              <a:rPr lang="en-US" sz="4400" dirty="0"/>
              <a:t>of all WCAG 2.1 issues found fell into 15 Success Criteria!</a:t>
            </a:r>
          </a:p>
          <a:p>
            <a:r>
              <a:rPr lang="en-US" sz="4400" b="1" dirty="0"/>
              <a:t>57.38% </a:t>
            </a:r>
            <a:r>
              <a:rPr lang="en-US" sz="4400" dirty="0"/>
              <a:t>of all WCAG 2.1 issues were found with axe-core (automation)</a:t>
            </a:r>
          </a:p>
          <a:p>
            <a:r>
              <a:rPr lang="en-US" sz="4400" b="1" dirty="0"/>
              <a:t>42.62% </a:t>
            </a:r>
            <a:r>
              <a:rPr lang="en-US" sz="4400" dirty="0"/>
              <a:t>of all WCAC 2.1 issues were found with manual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B58E5-1D9A-4740-9976-C67D6D32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can help more than you think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424B8-D543-354C-9474-C7C135DA5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2F52C-55A6-6846-8064-E63A6E7D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295400"/>
            <a:ext cx="11582400" cy="4675521"/>
          </a:xfrm>
        </p:spPr>
        <p:txBody>
          <a:bodyPr/>
          <a:lstStyle/>
          <a:p>
            <a:r>
              <a:rPr lang="en-US" sz="3600" dirty="0"/>
              <a:t>Automation coverage for accessibility is more than the success criteria covered by a tool – when looking at the actual issues in the wild automation can cover 57.38% of all issues</a:t>
            </a:r>
          </a:p>
          <a:p>
            <a:r>
              <a:rPr lang="en-US" sz="3600" dirty="0"/>
              <a:t>Creating a plan for handling the less likely, more edge issues is a good idea</a:t>
            </a:r>
          </a:p>
          <a:p>
            <a:r>
              <a:rPr lang="en-US" sz="3600" dirty="0"/>
              <a:t>Guided automated testing can find 72-83% of all of your  WCAG issues!!</a:t>
            </a:r>
          </a:p>
        </p:txBody>
      </p:sp>
    </p:spTree>
    <p:extLst>
      <p:ext uri="{BB962C8B-B14F-4D97-AF65-F5344CB8AC3E}">
        <p14:creationId xmlns:p14="http://schemas.microsoft.com/office/powerpoint/2010/main" val="421823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91341-7A2A-B343-9EC3-0EFEB8B51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387944"/>
            <a:ext cx="11049000" cy="646114"/>
          </a:xfrm>
        </p:spPr>
        <p:txBody>
          <a:bodyPr/>
          <a:lstStyle/>
          <a:p>
            <a:r>
              <a:rPr lang="en-US" sz="5400" dirty="0"/>
              <a:t>Demo Time: axe </a:t>
            </a:r>
            <a:r>
              <a:rPr lang="en-US" sz="5400" dirty="0" err="1"/>
              <a:t>DevTools</a:t>
            </a:r>
            <a:r>
              <a:rPr lang="en-US" sz="5400" dirty="0"/>
              <a:t> Automation and Intelligent Guided Test (IGT)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91711-995C-2948-85FC-B9C2EBF08F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52000" y="5972175"/>
            <a:ext cx="2540000" cy="228600"/>
          </a:xfrm>
        </p:spPr>
        <p:txBody>
          <a:bodyPr/>
          <a:lstStyle/>
          <a:p>
            <a:pPr>
              <a:defRPr/>
            </a:pPr>
            <a:fld id="{58D88D2C-F031-4E6D-986E-BC4964F1B5A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23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B5620C75-9D8F-4AC6-801B-477DA4AA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750886"/>
          </a:xfrm>
        </p:spPr>
        <p:txBody>
          <a:bodyPr/>
          <a:lstStyle/>
          <a:p>
            <a:r>
              <a:rPr lang="en-US" dirty="0"/>
              <a:t>Intelligent Guided Tests for Developers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8F99DED-2BF3-4D23-B213-7B2225331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1884" y="5972143"/>
            <a:ext cx="2540000" cy="228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8D88D2C-F031-4E6D-986E-BC4964F1B5AC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pic>
        <p:nvPicPr>
          <p:cNvPr id="7" name="Content Placeholder 9" descr="axe DevTools showing step 1 in the Guided testing for Keyboard.  Running the automated keyboard tests.  Auto-tabbing was successfuly.  19 tab stops were recorded.  Click Next to continue.">
            <a:extLst>
              <a:ext uri="{FF2B5EF4-FFF2-40B4-BE49-F238E27FC236}">
                <a16:creationId xmlns:a16="http://schemas.microsoft.com/office/drawing/2014/main" id="{076E3B35-44D1-6148-84D0-B2662646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4984" y="1219200"/>
            <a:ext cx="69469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8B19803-BFF9-437D-B8C0-A6895E52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838200"/>
            <a:ext cx="11582400" cy="5132721"/>
          </a:xfrm>
        </p:spPr>
        <p:txBody>
          <a:bodyPr/>
          <a:lstStyle/>
          <a:p>
            <a:r>
              <a:rPr lang="en-US" dirty="0"/>
              <a:t>Page Information</a:t>
            </a:r>
          </a:p>
          <a:p>
            <a:pPr lvl="1"/>
            <a:r>
              <a:rPr lang="en-US" dirty="0"/>
              <a:t>Page Title</a:t>
            </a:r>
          </a:p>
          <a:p>
            <a:pPr lvl="1"/>
            <a:r>
              <a:rPr lang="en-US" dirty="0"/>
              <a:t>Language</a:t>
            </a:r>
          </a:p>
          <a:p>
            <a:r>
              <a:rPr lang="en-US" dirty="0"/>
              <a:t>Headings</a:t>
            </a:r>
          </a:p>
          <a:p>
            <a:r>
              <a:rPr lang="en-US" dirty="0"/>
              <a:t>Lists 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Buttons and Links</a:t>
            </a:r>
          </a:p>
          <a:p>
            <a:r>
              <a:rPr lang="en-US" dirty="0"/>
              <a:t>Keyboard</a:t>
            </a:r>
          </a:p>
          <a:p>
            <a:r>
              <a:rPr lang="en-US" dirty="0"/>
              <a:t>Modals / Focus Management</a:t>
            </a:r>
          </a:p>
          <a:p>
            <a:r>
              <a:rPr lang="en-US" dirty="0"/>
              <a:t>Forms</a:t>
            </a:r>
          </a:p>
          <a:p>
            <a:pPr lvl="1"/>
            <a:r>
              <a:rPr lang="en-US" dirty="0"/>
              <a:t>Labels, error messages, required fields…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849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3F3F3F"/>
      </a:dk1>
      <a:lt1>
        <a:srgbClr val="FFFFFF"/>
      </a:lt1>
      <a:dk2>
        <a:srgbClr val="005288"/>
      </a:dk2>
      <a:lt2>
        <a:srgbClr val="C0C2C4"/>
      </a:lt2>
      <a:accent1>
        <a:srgbClr val="C41230"/>
      </a:accent1>
      <a:accent2>
        <a:srgbClr val="006699"/>
      </a:accent2>
      <a:accent3>
        <a:srgbClr val="5E9732"/>
      </a:accent3>
      <a:accent4>
        <a:srgbClr val="FFFFFF"/>
      </a:accent4>
      <a:accent5>
        <a:srgbClr val="091F44"/>
      </a:accent5>
      <a:accent6>
        <a:srgbClr val="DA1E3F"/>
      </a:accent6>
      <a:hlink>
        <a:srgbClr val="FFFFFF"/>
      </a:hlink>
      <a:folHlink>
        <a:srgbClr val="3F3F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_0226_DHS-ppt-template-16-9" id="{20791288-011F-49EF-82E7-49D0911BA253}" vid="{5A384948-E283-4EC9-A1C5-4E439F86F9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67A6391D7A45987568E77570E870" ma:contentTypeVersion="11" ma:contentTypeDescription="Create a new document." ma:contentTypeScope="" ma:versionID="0dd727983035a5445da5151b75d07c9e">
  <xsd:schema xmlns:xsd="http://www.w3.org/2001/XMLSchema" xmlns:xs="http://www.w3.org/2001/XMLSchema" xmlns:p="http://schemas.microsoft.com/office/2006/metadata/properties" xmlns:ns2="f44973d7-c9e9-439f-8cc8-b71f97572dff" xmlns:ns3="cccf3b6f-984d-4a94-8166-85e557ae7ffd" targetNamespace="http://schemas.microsoft.com/office/2006/metadata/properties" ma:root="true" ma:fieldsID="823d4b4a3b812751c83cd1cc17734e5f" ns2:_="" ns3:_="">
    <xsd:import namespace="f44973d7-c9e9-439f-8cc8-b71f97572dff"/>
    <xsd:import namespace="cccf3b6f-984d-4a94-8166-85e557ae7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973d7-c9e9-439f-8cc8-b71f97572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f3b6f-984d-4a94-8166-85e557ae7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E7377C-57DE-4F4E-B359-EA7BC5307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973d7-c9e9-439f-8cc8-b71f97572dff"/>
    <ds:schemaRef ds:uri="cccf3b6f-984d-4a94-8166-85e557ae7f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A7364-417D-4119-AC17-EE5D3767E7A6}">
  <ds:schemaRefs>
    <ds:schemaRef ds:uri="http://schemas.microsoft.com/office/2006/documentManagement/types"/>
    <ds:schemaRef ds:uri="cccf3b6f-984d-4a94-8166-85e557ae7ffd"/>
    <ds:schemaRef ds:uri="http://purl.org/dc/dcmitype/"/>
    <ds:schemaRef ds:uri="http://schemas.microsoft.com/office/2006/metadata/properties"/>
    <ds:schemaRef ds:uri="f44973d7-c9e9-439f-8cc8-b71f97572df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F1700C6-A7D5-402B-86F4-93D4AE95A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99</TotalTime>
  <Words>573</Words>
  <Application>Microsoft Office PowerPoint</Application>
  <PresentationFormat>Widescreen</PresentationFormat>
  <Paragraphs>226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Yu Gothic Light</vt:lpstr>
      <vt:lpstr>Arial</vt:lpstr>
      <vt:lpstr>Calibri</vt:lpstr>
      <vt:lpstr>Segoe UI</vt:lpstr>
      <vt:lpstr>Wingdings</vt:lpstr>
      <vt:lpstr>Default Design</vt:lpstr>
      <vt:lpstr>Deque – Tools for Digital Equality</vt:lpstr>
      <vt:lpstr>Overview</vt:lpstr>
      <vt:lpstr>Challenges for Developing Accessible Content</vt:lpstr>
      <vt:lpstr>Perfect as the Enemy of Good</vt:lpstr>
      <vt:lpstr>WCAG 2.1 A/AA SC with Most Issues</vt:lpstr>
      <vt:lpstr>Deque Big Data (from axe auditor + axe-core)</vt:lpstr>
      <vt:lpstr>Automation can help more than you think</vt:lpstr>
      <vt:lpstr>Demo Time: axe DevTools Automation and Intelligent Guided Test (IGT)</vt:lpstr>
      <vt:lpstr>Intelligent Guided Tests for Developers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DHS Web Council Brief</dc:subject>
  <dc:creator>Laura Goslin</dc:creator>
  <cp:lastModifiedBy>Pace, Brandon</cp:lastModifiedBy>
  <cp:revision>8</cp:revision>
  <cp:lastPrinted>2018-06-19T15:19:36Z</cp:lastPrinted>
  <dcterms:created xsi:type="dcterms:W3CDTF">2021-04-27T13:44:25Z</dcterms:created>
  <dcterms:modified xsi:type="dcterms:W3CDTF">2021-05-07T18:51:44Z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0x010100D91067A6391D7A45987568E77570E870</vt:lpwstr>
  </property>
</Properties>
</file>