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7" r:id="rId4"/>
  </p:sldMasterIdLst>
  <p:notesMasterIdLst>
    <p:notesMasterId r:id="rId46"/>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Lst>
  <p:sldSz cx="9144000" cy="5143500" type="screen16x9"/>
  <p:notesSz cx="6858000" cy="9144000"/>
  <p:embeddedFontLst>
    <p:embeddedFont>
      <p:font typeface="Google Sans" panose="020B0604020202020204" charset="0"/>
      <p:regular r:id="rId47"/>
      <p:bold r:id="rId48"/>
      <p:italic r:id="rId49"/>
      <p:boldItalic r:id="rId50"/>
    </p:embeddedFont>
    <p:embeddedFont>
      <p:font typeface="Google Sans Medium" panose="020B0604020202020204" charset="0"/>
      <p:regular r:id="rId51"/>
      <p:bold r:id="rId52"/>
      <p:italic r:id="rId53"/>
      <p:boldItalic r:id="rId54"/>
    </p:embeddedFont>
    <p:embeddedFont>
      <p:font typeface="Helvetica Neue Light" panose="020B0604020202020204" charset="0"/>
      <p:regular r:id="rId55"/>
      <p:bold r:id="rId56"/>
      <p:italic r:id="rId57"/>
      <p:boldItalic r:id="rId58"/>
    </p:embeddedFont>
    <p:embeddedFont>
      <p:font typeface="Roboto" panose="020B0604020202020204" charset="0"/>
      <p:regular r:id="rId59"/>
      <p:bold r:id="rId60"/>
      <p:italic r:id="rId61"/>
      <p:boldItalic r:id="rId62"/>
    </p:embeddedFont>
    <p:embeddedFont>
      <p:font typeface="Roboto Medium" panose="020B0604020202020204" charset="0"/>
      <p:regular r:id="rId63"/>
      <p:bold r:id="rId64"/>
      <p:italic r:id="rId65"/>
      <p:boldItalic r:id="rId6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1494CDC-ED38-4920-85E7-5C66A2C3D284}" v="2792" dt="2021-05-06T20:01:49.78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1620"/>
        <p:guide pos="2880"/>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font" Target="fonts/font1.fntdata"/><Relationship Id="rId63" Type="http://schemas.openxmlformats.org/officeDocument/2006/relationships/font" Target="fonts/font17.fntdata"/><Relationship Id="rId68" Type="http://schemas.openxmlformats.org/officeDocument/2006/relationships/viewProps" Target="viewProps.xml"/><Relationship Id="rId7" Type="http://schemas.openxmlformats.org/officeDocument/2006/relationships/slide" Target="slides/slide3.xml"/><Relationship Id="rId71"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7.fntdata"/><Relationship Id="rId58" Type="http://schemas.openxmlformats.org/officeDocument/2006/relationships/font" Target="fonts/font12.fntdata"/><Relationship Id="rId66" Type="http://schemas.openxmlformats.org/officeDocument/2006/relationships/font" Target="fonts/font20.fntdata"/><Relationship Id="rId5" Type="http://schemas.openxmlformats.org/officeDocument/2006/relationships/slide" Target="slides/slide1.xml"/><Relationship Id="rId61" Type="http://schemas.openxmlformats.org/officeDocument/2006/relationships/font" Target="fonts/font15.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font" Target="fonts/font2.fntdata"/><Relationship Id="rId56" Type="http://schemas.openxmlformats.org/officeDocument/2006/relationships/font" Target="fonts/font10.fntdata"/><Relationship Id="rId64" Type="http://schemas.openxmlformats.org/officeDocument/2006/relationships/font" Target="fonts/font18.fntdata"/><Relationship Id="rId69"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font" Target="fonts/font5.fntdata"/><Relationship Id="rId72"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59" Type="http://schemas.openxmlformats.org/officeDocument/2006/relationships/font" Target="fonts/font13.fntdata"/><Relationship Id="rId67"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8.fntdata"/><Relationship Id="rId62" Type="http://schemas.openxmlformats.org/officeDocument/2006/relationships/font" Target="fonts/font16.fntdata"/><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3.fntdata"/><Relationship Id="rId57" Type="http://schemas.openxmlformats.org/officeDocument/2006/relationships/font" Target="fonts/font11.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6.fntdata"/><Relationship Id="rId60" Type="http://schemas.openxmlformats.org/officeDocument/2006/relationships/font" Target="fonts/font14.fntdata"/><Relationship Id="rId65" Type="http://schemas.openxmlformats.org/officeDocument/2006/relationships/font" Target="fonts/font19.fntdata"/><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font" Target="fonts/font4.fntdata"/><Relationship Id="rId55" Type="http://schemas.openxmlformats.org/officeDocument/2006/relationships/font" Target="fonts/font9.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ce, Brandon" userId="b66c6487-427a-4159-ae5a-3d368624ef03" providerId="ADAL" clId="{A1494CDC-ED38-4920-85E7-5C66A2C3D284}"/>
    <pc:docChg chg="modSld">
      <pc:chgData name="Pace, Brandon" userId="b66c6487-427a-4159-ae5a-3d368624ef03" providerId="ADAL" clId="{A1494CDC-ED38-4920-85E7-5C66A2C3D284}" dt="2021-05-06T20:01:49.781" v="4684"/>
      <pc:docMkLst>
        <pc:docMk/>
      </pc:docMkLst>
      <pc:sldChg chg="modSp">
        <pc:chgData name="Pace, Brandon" userId="b66c6487-427a-4159-ae5a-3d368624ef03" providerId="ADAL" clId="{A1494CDC-ED38-4920-85E7-5C66A2C3D284}" dt="2021-05-06T19:46:23.263" v="0" actId="962"/>
        <pc:sldMkLst>
          <pc:docMk/>
          <pc:sldMk cId="0" sldId="256"/>
        </pc:sldMkLst>
        <pc:spChg chg="mod">
          <ac:chgData name="Pace, Brandon" userId="b66c6487-427a-4159-ae5a-3d368624ef03" providerId="ADAL" clId="{A1494CDC-ED38-4920-85E7-5C66A2C3D284}" dt="2021-05-06T19:46:23.263" v="0" actId="962"/>
          <ac:spMkLst>
            <pc:docMk/>
            <pc:sldMk cId="0" sldId="256"/>
            <ac:spMk id="145" creationId="{00000000-0000-0000-0000-000000000000}"/>
          </ac:spMkLst>
        </pc:spChg>
      </pc:sldChg>
      <pc:sldChg chg="modSp">
        <pc:chgData name="Pace, Brandon" userId="b66c6487-427a-4159-ae5a-3d368624ef03" providerId="ADAL" clId="{A1494CDC-ED38-4920-85E7-5C66A2C3D284}" dt="2021-05-06T19:47:10.292" v="188" actId="962"/>
        <pc:sldMkLst>
          <pc:docMk/>
          <pc:sldMk cId="0" sldId="258"/>
        </pc:sldMkLst>
        <pc:picChg chg="mod">
          <ac:chgData name="Pace, Brandon" userId="b66c6487-427a-4159-ae5a-3d368624ef03" providerId="ADAL" clId="{A1494CDC-ED38-4920-85E7-5C66A2C3D284}" dt="2021-05-06T19:47:10.292" v="188" actId="962"/>
          <ac:picMkLst>
            <pc:docMk/>
            <pc:sldMk cId="0" sldId="258"/>
            <ac:picMk id="157" creationId="{00000000-0000-0000-0000-000000000000}"/>
          </ac:picMkLst>
        </pc:picChg>
      </pc:sldChg>
      <pc:sldChg chg="modSp">
        <pc:chgData name="Pace, Brandon" userId="b66c6487-427a-4159-ae5a-3d368624ef03" providerId="ADAL" clId="{A1494CDC-ED38-4920-85E7-5C66A2C3D284}" dt="2021-05-06T19:47:34.500" v="191" actId="962"/>
        <pc:sldMkLst>
          <pc:docMk/>
          <pc:sldMk cId="0" sldId="259"/>
        </pc:sldMkLst>
        <pc:picChg chg="mod">
          <ac:chgData name="Pace, Brandon" userId="b66c6487-427a-4159-ae5a-3d368624ef03" providerId="ADAL" clId="{A1494CDC-ED38-4920-85E7-5C66A2C3D284}" dt="2021-05-06T19:47:34.500" v="191" actId="962"/>
          <ac:picMkLst>
            <pc:docMk/>
            <pc:sldMk cId="0" sldId="259"/>
            <ac:picMk id="164" creationId="{00000000-0000-0000-0000-000000000000}"/>
          </ac:picMkLst>
        </pc:picChg>
      </pc:sldChg>
      <pc:sldChg chg="modSp">
        <pc:chgData name="Pace, Brandon" userId="b66c6487-427a-4159-ae5a-3d368624ef03" providerId="ADAL" clId="{A1494CDC-ED38-4920-85E7-5C66A2C3D284}" dt="2021-05-06T19:47:36.825" v="193" actId="962"/>
        <pc:sldMkLst>
          <pc:docMk/>
          <pc:sldMk cId="0" sldId="260"/>
        </pc:sldMkLst>
        <pc:picChg chg="mod">
          <ac:chgData name="Pace, Brandon" userId="b66c6487-427a-4159-ae5a-3d368624ef03" providerId="ADAL" clId="{A1494CDC-ED38-4920-85E7-5C66A2C3D284}" dt="2021-05-06T19:47:36.825" v="193" actId="962"/>
          <ac:picMkLst>
            <pc:docMk/>
            <pc:sldMk cId="0" sldId="260"/>
            <ac:picMk id="171" creationId="{00000000-0000-0000-0000-000000000000}"/>
          </ac:picMkLst>
        </pc:picChg>
      </pc:sldChg>
      <pc:sldChg chg="modSp">
        <pc:chgData name="Pace, Brandon" userId="b66c6487-427a-4159-ae5a-3d368624ef03" providerId="ADAL" clId="{A1494CDC-ED38-4920-85E7-5C66A2C3D284}" dt="2021-05-06T20:00:24.957" v="4669"/>
        <pc:sldMkLst>
          <pc:docMk/>
          <pc:sldMk cId="0" sldId="262"/>
        </pc:sldMkLst>
        <pc:spChg chg="mod">
          <ac:chgData name="Pace, Brandon" userId="b66c6487-427a-4159-ae5a-3d368624ef03" providerId="ADAL" clId="{A1494CDC-ED38-4920-85E7-5C66A2C3D284}" dt="2021-05-06T20:00:24.957" v="4669"/>
          <ac:spMkLst>
            <pc:docMk/>
            <pc:sldMk cId="0" sldId="262"/>
            <ac:spMk id="181" creationId="{00000000-0000-0000-0000-000000000000}"/>
          </ac:spMkLst>
        </pc:spChg>
        <pc:spChg chg="mod">
          <ac:chgData name="Pace, Brandon" userId="b66c6487-427a-4159-ae5a-3d368624ef03" providerId="ADAL" clId="{A1494CDC-ED38-4920-85E7-5C66A2C3D284}" dt="2021-05-06T20:00:17.625" v="4666"/>
          <ac:spMkLst>
            <pc:docMk/>
            <pc:sldMk cId="0" sldId="262"/>
            <ac:spMk id="182" creationId="{00000000-0000-0000-0000-000000000000}"/>
          </ac:spMkLst>
        </pc:spChg>
        <pc:grpChg chg="mod">
          <ac:chgData name="Pace, Brandon" userId="b66c6487-427a-4159-ae5a-3d368624ef03" providerId="ADAL" clId="{A1494CDC-ED38-4920-85E7-5C66A2C3D284}" dt="2021-05-06T19:47:41.482" v="213" actId="962"/>
          <ac:grpSpMkLst>
            <pc:docMk/>
            <pc:sldMk cId="0" sldId="262"/>
            <ac:grpSpMk id="183" creationId="{00000000-0000-0000-0000-000000000000}"/>
          </ac:grpSpMkLst>
        </pc:grpChg>
        <pc:grpChg chg="mod">
          <ac:chgData name="Pace, Brandon" userId="b66c6487-427a-4159-ae5a-3d368624ef03" providerId="ADAL" clId="{A1494CDC-ED38-4920-85E7-5C66A2C3D284}" dt="2021-05-06T19:47:48.443" v="253" actId="962"/>
          <ac:grpSpMkLst>
            <pc:docMk/>
            <pc:sldMk cId="0" sldId="262"/>
            <ac:grpSpMk id="186" creationId="{00000000-0000-0000-0000-000000000000}"/>
          </ac:grpSpMkLst>
        </pc:grpChg>
        <pc:grpChg chg="mod">
          <ac:chgData name="Pace, Brandon" userId="b66c6487-427a-4159-ae5a-3d368624ef03" providerId="ADAL" clId="{A1494CDC-ED38-4920-85E7-5C66A2C3D284}" dt="2021-05-06T19:47:53.009" v="289" actId="962"/>
          <ac:grpSpMkLst>
            <pc:docMk/>
            <pc:sldMk cId="0" sldId="262"/>
            <ac:grpSpMk id="189" creationId="{00000000-0000-0000-0000-000000000000}"/>
          </ac:grpSpMkLst>
        </pc:grpChg>
      </pc:sldChg>
      <pc:sldChg chg="modSp">
        <pc:chgData name="Pace, Brandon" userId="b66c6487-427a-4159-ae5a-3d368624ef03" providerId="ADAL" clId="{A1494CDC-ED38-4920-85E7-5C66A2C3D284}" dt="2021-05-06T19:59:59.338" v="4659"/>
        <pc:sldMkLst>
          <pc:docMk/>
          <pc:sldMk cId="0" sldId="263"/>
        </pc:sldMkLst>
        <pc:spChg chg="mod">
          <ac:chgData name="Pace, Brandon" userId="b66c6487-427a-4159-ae5a-3d368624ef03" providerId="ADAL" clId="{A1494CDC-ED38-4920-85E7-5C66A2C3D284}" dt="2021-05-06T19:59:59.338" v="4659"/>
          <ac:spMkLst>
            <pc:docMk/>
            <pc:sldMk cId="0" sldId="263"/>
            <ac:spMk id="196" creationId="{00000000-0000-0000-0000-000000000000}"/>
          </ac:spMkLst>
        </pc:spChg>
        <pc:spChg chg="mod">
          <ac:chgData name="Pace, Brandon" userId="b66c6487-427a-4159-ae5a-3d368624ef03" providerId="ADAL" clId="{A1494CDC-ED38-4920-85E7-5C66A2C3D284}" dt="2021-05-06T19:47:57.809" v="311" actId="962"/>
          <ac:spMkLst>
            <pc:docMk/>
            <pc:sldMk cId="0" sldId="263"/>
            <ac:spMk id="197" creationId="{00000000-0000-0000-0000-000000000000}"/>
          </ac:spMkLst>
        </pc:spChg>
      </pc:sldChg>
      <pc:sldChg chg="modSp">
        <pc:chgData name="Pace, Brandon" userId="b66c6487-427a-4159-ae5a-3d368624ef03" providerId="ADAL" clId="{A1494CDC-ED38-4920-85E7-5C66A2C3D284}" dt="2021-05-06T20:00:36.323" v="4672"/>
        <pc:sldMkLst>
          <pc:docMk/>
          <pc:sldMk cId="0" sldId="264"/>
        </pc:sldMkLst>
        <pc:spChg chg="mod">
          <ac:chgData name="Pace, Brandon" userId="b66c6487-427a-4159-ae5a-3d368624ef03" providerId="ADAL" clId="{A1494CDC-ED38-4920-85E7-5C66A2C3D284}" dt="2021-05-06T20:00:36.323" v="4672"/>
          <ac:spMkLst>
            <pc:docMk/>
            <pc:sldMk cId="0" sldId="264"/>
            <ac:spMk id="203" creationId="{00000000-0000-0000-0000-000000000000}"/>
          </ac:spMkLst>
        </pc:spChg>
        <pc:spChg chg="mod">
          <ac:chgData name="Pace, Brandon" userId="b66c6487-427a-4159-ae5a-3d368624ef03" providerId="ADAL" clId="{A1494CDC-ED38-4920-85E7-5C66A2C3D284}" dt="2021-05-06T20:00:02.432" v="4661"/>
          <ac:spMkLst>
            <pc:docMk/>
            <pc:sldMk cId="0" sldId="264"/>
            <ac:spMk id="204" creationId="{00000000-0000-0000-0000-000000000000}"/>
          </ac:spMkLst>
        </pc:spChg>
      </pc:sldChg>
      <pc:sldChg chg="modSp">
        <pc:chgData name="Pace, Brandon" userId="b66c6487-427a-4159-ae5a-3d368624ef03" providerId="ADAL" clId="{A1494CDC-ED38-4920-85E7-5C66A2C3D284}" dt="2021-05-06T19:49:07.780" v="653" actId="962"/>
        <pc:sldMkLst>
          <pc:docMk/>
          <pc:sldMk cId="0" sldId="266"/>
        </pc:sldMkLst>
        <pc:picChg chg="mod">
          <ac:chgData name="Pace, Brandon" userId="b66c6487-427a-4159-ae5a-3d368624ef03" providerId="ADAL" clId="{A1494CDC-ED38-4920-85E7-5C66A2C3D284}" dt="2021-05-06T19:49:07.780" v="653" actId="962"/>
          <ac:picMkLst>
            <pc:docMk/>
            <pc:sldMk cId="0" sldId="266"/>
            <ac:picMk id="216" creationId="{00000000-0000-0000-0000-000000000000}"/>
          </ac:picMkLst>
        </pc:picChg>
      </pc:sldChg>
      <pc:sldChg chg="modSp">
        <pc:chgData name="Pace, Brandon" userId="b66c6487-427a-4159-ae5a-3d368624ef03" providerId="ADAL" clId="{A1494CDC-ED38-4920-85E7-5C66A2C3D284}" dt="2021-05-06T20:00:46.037" v="4674"/>
        <pc:sldMkLst>
          <pc:docMk/>
          <pc:sldMk cId="0" sldId="267"/>
        </pc:sldMkLst>
        <pc:spChg chg="mod">
          <ac:chgData name="Pace, Brandon" userId="b66c6487-427a-4159-ae5a-3d368624ef03" providerId="ADAL" clId="{A1494CDC-ED38-4920-85E7-5C66A2C3D284}" dt="2021-05-06T20:00:42.893" v="4673"/>
          <ac:spMkLst>
            <pc:docMk/>
            <pc:sldMk cId="0" sldId="267"/>
            <ac:spMk id="224" creationId="{00000000-0000-0000-0000-000000000000}"/>
          </ac:spMkLst>
        </pc:spChg>
        <pc:spChg chg="mod">
          <ac:chgData name="Pace, Brandon" userId="b66c6487-427a-4159-ae5a-3d368624ef03" providerId="ADAL" clId="{A1494CDC-ED38-4920-85E7-5C66A2C3D284}" dt="2021-05-06T20:00:46.037" v="4674"/>
          <ac:spMkLst>
            <pc:docMk/>
            <pc:sldMk cId="0" sldId="267"/>
            <ac:spMk id="225" creationId="{00000000-0000-0000-0000-000000000000}"/>
          </ac:spMkLst>
        </pc:spChg>
        <pc:picChg chg="mod">
          <ac:chgData name="Pace, Brandon" userId="b66c6487-427a-4159-ae5a-3d368624ef03" providerId="ADAL" clId="{A1494CDC-ED38-4920-85E7-5C66A2C3D284}" dt="2021-05-06T19:49:13.574" v="665" actId="962"/>
          <ac:picMkLst>
            <pc:docMk/>
            <pc:sldMk cId="0" sldId="267"/>
            <ac:picMk id="223" creationId="{00000000-0000-0000-0000-000000000000}"/>
          </ac:picMkLst>
        </pc:picChg>
      </pc:sldChg>
      <pc:sldChg chg="modSp">
        <pc:chgData name="Pace, Brandon" userId="b66c6487-427a-4159-ae5a-3d368624ef03" providerId="ADAL" clId="{A1494CDC-ED38-4920-85E7-5C66A2C3D284}" dt="2021-05-06T19:49:19.335" v="667" actId="962"/>
        <pc:sldMkLst>
          <pc:docMk/>
          <pc:sldMk cId="0" sldId="268"/>
        </pc:sldMkLst>
        <pc:picChg chg="mod">
          <ac:chgData name="Pace, Brandon" userId="b66c6487-427a-4159-ae5a-3d368624ef03" providerId="ADAL" clId="{A1494CDC-ED38-4920-85E7-5C66A2C3D284}" dt="2021-05-06T19:49:19.335" v="667" actId="962"/>
          <ac:picMkLst>
            <pc:docMk/>
            <pc:sldMk cId="0" sldId="268"/>
            <ac:picMk id="231" creationId="{00000000-0000-0000-0000-000000000000}"/>
          </ac:picMkLst>
        </pc:picChg>
      </pc:sldChg>
      <pc:sldChg chg="modSp">
        <pc:chgData name="Pace, Brandon" userId="b66c6487-427a-4159-ae5a-3d368624ef03" providerId="ADAL" clId="{A1494CDC-ED38-4920-85E7-5C66A2C3D284}" dt="2021-05-06T20:01:03.407" v="4677"/>
        <pc:sldMkLst>
          <pc:docMk/>
          <pc:sldMk cId="0" sldId="269"/>
        </pc:sldMkLst>
        <pc:spChg chg="mod">
          <ac:chgData name="Pace, Brandon" userId="b66c6487-427a-4159-ae5a-3d368624ef03" providerId="ADAL" clId="{A1494CDC-ED38-4920-85E7-5C66A2C3D284}" dt="2021-05-06T20:01:03.407" v="4677"/>
          <ac:spMkLst>
            <pc:docMk/>
            <pc:sldMk cId="0" sldId="269"/>
            <ac:spMk id="238" creationId="{00000000-0000-0000-0000-000000000000}"/>
          </ac:spMkLst>
        </pc:spChg>
        <pc:picChg chg="mod">
          <ac:chgData name="Pace, Brandon" userId="b66c6487-427a-4159-ae5a-3d368624ef03" providerId="ADAL" clId="{A1494CDC-ED38-4920-85E7-5C66A2C3D284}" dt="2021-05-06T20:01:01.640" v="4675" actId="962"/>
          <ac:picMkLst>
            <pc:docMk/>
            <pc:sldMk cId="0" sldId="269"/>
            <ac:picMk id="237" creationId="{00000000-0000-0000-0000-000000000000}"/>
          </ac:picMkLst>
        </pc:picChg>
      </pc:sldChg>
      <pc:sldChg chg="modSp">
        <pc:chgData name="Pace, Brandon" userId="b66c6487-427a-4159-ae5a-3d368624ef03" providerId="ADAL" clId="{A1494CDC-ED38-4920-85E7-5C66A2C3D284}" dt="2021-05-06T19:52:59.588" v="1949" actId="962"/>
        <pc:sldMkLst>
          <pc:docMk/>
          <pc:sldMk cId="0" sldId="271"/>
        </pc:sldMkLst>
        <pc:picChg chg="mod">
          <ac:chgData name="Pace, Brandon" userId="b66c6487-427a-4159-ae5a-3d368624ef03" providerId="ADAL" clId="{A1494CDC-ED38-4920-85E7-5C66A2C3D284}" dt="2021-05-06T19:52:59.588" v="1949" actId="962"/>
          <ac:picMkLst>
            <pc:docMk/>
            <pc:sldMk cId="0" sldId="271"/>
            <ac:picMk id="250" creationId="{00000000-0000-0000-0000-000000000000}"/>
          </ac:picMkLst>
        </pc:picChg>
      </pc:sldChg>
      <pc:sldChg chg="modSp">
        <pc:chgData name="Pace, Brandon" userId="b66c6487-427a-4159-ae5a-3d368624ef03" providerId="ADAL" clId="{A1494CDC-ED38-4920-85E7-5C66A2C3D284}" dt="2021-05-06T19:53:03.568" v="1953" actId="962"/>
        <pc:sldMkLst>
          <pc:docMk/>
          <pc:sldMk cId="0" sldId="272"/>
        </pc:sldMkLst>
        <pc:picChg chg="mod">
          <ac:chgData name="Pace, Brandon" userId="b66c6487-427a-4159-ae5a-3d368624ef03" providerId="ADAL" clId="{A1494CDC-ED38-4920-85E7-5C66A2C3D284}" dt="2021-05-06T19:53:03.568" v="1953" actId="962"/>
          <ac:picMkLst>
            <pc:docMk/>
            <pc:sldMk cId="0" sldId="272"/>
            <ac:picMk id="257" creationId="{00000000-0000-0000-0000-000000000000}"/>
          </ac:picMkLst>
        </pc:picChg>
      </pc:sldChg>
      <pc:sldChg chg="modSp">
        <pc:chgData name="Pace, Brandon" userId="b66c6487-427a-4159-ae5a-3d368624ef03" providerId="ADAL" clId="{A1494CDC-ED38-4920-85E7-5C66A2C3D284}" dt="2021-05-06T19:53:02.165" v="1951" actId="962"/>
        <pc:sldMkLst>
          <pc:docMk/>
          <pc:sldMk cId="0" sldId="273"/>
        </pc:sldMkLst>
        <pc:picChg chg="mod">
          <ac:chgData name="Pace, Brandon" userId="b66c6487-427a-4159-ae5a-3d368624ef03" providerId="ADAL" clId="{A1494CDC-ED38-4920-85E7-5C66A2C3D284}" dt="2021-05-06T19:53:02.165" v="1951" actId="962"/>
          <ac:picMkLst>
            <pc:docMk/>
            <pc:sldMk cId="0" sldId="273"/>
            <ac:picMk id="264" creationId="{00000000-0000-0000-0000-000000000000}"/>
          </ac:picMkLst>
        </pc:picChg>
      </pc:sldChg>
      <pc:sldChg chg="modSp">
        <pc:chgData name="Pace, Brandon" userId="b66c6487-427a-4159-ae5a-3d368624ef03" providerId="ADAL" clId="{A1494CDC-ED38-4920-85E7-5C66A2C3D284}" dt="2021-05-06T19:53:04.925" v="1955" actId="962"/>
        <pc:sldMkLst>
          <pc:docMk/>
          <pc:sldMk cId="0" sldId="274"/>
        </pc:sldMkLst>
        <pc:picChg chg="mod">
          <ac:chgData name="Pace, Brandon" userId="b66c6487-427a-4159-ae5a-3d368624ef03" providerId="ADAL" clId="{A1494CDC-ED38-4920-85E7-5C66A2C3D284}" dt="2021-05-06T19:53:04.925" v="1955" actId="962"/>
          <ac:picMkLst>
            <pc:docMk/>
            <pc:sldMk cId="0" sldId="274"/>
            <ac:picMk id="271" creationId="{00000000-0000-0000-0000-000000000000}"/>
          </ac:picMkLst>
        </pc:picChg>
      </pc:sldChg>
      <pc:sldChg chg="modSp">
        <pc:chgData name="Pace, Brandon" userId="b66c6487-427a-4159-ae5a-3d368624ef03" providerId="ADAL" clId="{A1494CDC-ED38-4920-85E7-5C66A2C3D284}" dt="2021-05-06T19:53:06.345" v="1957" actId="962"/>
        <pc:sldMkLst>
          <pc:docMk/>
          <pc:sldMk cId="0" sldId="275"/>
        </pc:sldMkLst>
        <pc:picChg chg="mod">
          <ac:chgData name="Pace, Brandon" userId="b66c6487-427a-4159-ae5a-3d368624ef03" providerId="ADAL" clId="{A1494CDC-ED38-4920-85E7-5C66A2C3D284}" dt="2021-05-06T19:53:06.345" v="1957" actId="962"/>
          <ac:picMkLst>
            <pc:docMk/>
            <pc:sldMk cId="0" sldId="275"/>
            <ac:picMk id="278" creationId="{00000000-0000-0000-0000-000000000000}"/>
          </ac:picMkLst>
        </pc:picChg>
      </pc:sldChg>
      <pc:sldChg chg="modSp">
        <pc:chgData name="Pace, Brandon" userId="b66c6487-427a-4159-ae5a-3d368624ef03" providerId="ADAL" clId="{A1494CDC-ED38-4920-85E7-5C66A2C3D284}" dt="2021-05-06T20:01:32.724" v="4680"/>
        <pc:sldMkLst>
          <pc:docMk/>
          <pc:sldMk cId="0" sldId="276"/>
        </pc:sldMkLst>
        <pc:spChg chg="mod">
          <ac:chgData name="Pace, Brandon" userId="b66c6487-427a-4159-ae5a-3d368624ef03" providerId="ADAL" clId="{A1494CDC-ED38-4920-85E7-5C66A2C3D284}" dt="2021-05-06T20:01:22.027" v="4679"/>
          <ac:spMkLst>
            <pc:docMk/>
            <pc:sldMk cId="0" sldId="276"/>
            <ac:spMk id="284" creationId="{00000000-0000-0000-0000-000000000000}"/>
          </ac:spMkLst>
        </pc:spChg>
        <pc:picChg chg="mod">
          <ac:chgData name="Pace, Brandon" userId="b66c6487-427a-4159-ae5a-3d368624ef03" providerId="ADAL" clId="{A1494CDC-ED38-4920-85E7-5C66A2C3D284}" dt="2021-05-06T20:01:32.724" v="4680"/>
          <ac:picMkLst>
            <pc:docMk/>
            <pc:sldMk cId="0" sldId="276"/>
            <ac:picMk id="283" creationId="{00000000-0000-0000-0000-000000000000}"/>
          </ac:picMkLst>
        </pc:picChg>
      </pc:sldChg>
      <pc:sldChg chg="modSp">
        <pc:chgData name="Pace, Brandon" userId="b66c6487-427a-4159-ae5a-3d368624ef03" providerId="ADAL" clId="{A1494CDC-ED38-4920-85E7-5C66A2C3D284}" dt="2021-05-06T19:53:27.415" v="2125" actId="962"/>
        <pc:sldMkLst>
          <pc:docMk/>
          <pc:sldMk cId="0" sldId="277"/>
        </pc:sldMkLst>
        <pc:picChg chg="mod">
          <ac:chgData name="Pace, Brandon" userId="b66c6487-427a-4159-ae5a-3d368624ef03" providerId="ADAL" clId="{A1494CDC-ED38-4920-85E7-5C66A2C3D284}" dt="2021-05-06T19:53:27.415" v="2125" actId="962"/>
          <ac:picMkLst>
            <pc:docMk/>
            <pc:sldMk cId="0" sldId="277"/>
            <ac:picMk id="290" creationId="{00000000-0000-0000-0000-000000000000}"/>
          </ac:picMkLst>
        </pc:picChg>
      </pc:sldChg>
      <pc:sldChg chg="modSp">
        <pc:chgData name="Pace, Brandon" userId="b66c6487-427a-4159-ae5a-3d368624ef03" providerId="ADAL" clId="{A1494CDC-ED38-4920-85E7-5C66A2C3D284}" dt="2021-05-06T19:53:46.487" v="2147" actId="962"/>
        <pc:sldMkLst>
          <pc:docMk/>
          <pc:sldMk cId="0" sldId="278"/>
        </pc:sldMkLst>
        <pc:picChg chg="mod">
          <ac:chgData name="Pace, Brandon" userId="b66c6487-427a-4159-ae5a-3d368624ef03" providerId="ADAL" clId="{A1494CDC-ED38-4920-85E7-5C66A2C3D284}" dt="2021-05-06T19:53:46.487" v="2147" actId="962"/>
          <ac:picMkLst>
            <pc:docMk/>
            <pc:sldMk cId="0" sldId="278"/>
            <ac:picMk id="296" creationId="{00000000-0000-0000-0000-000000000000}"/>
          </ac:picMkLst>
        </pc:picChg>
      </pc:sldChg>
      <pc:sldChg chg="modSp">
        <pc:chgData name="Pace, Brandon" userId="b66c6487-427a-4159-ae5a-3d368624ef03" providerId="ADAL" clId="{A1494CDC-ED38-4920-85E7-5C66A2C3D284}" dt="2021-05-06T20:01:49.781" v="4684"/>
        <pc:sldMkLst>
          <pc:docMk/>
          <pc:sldMk cId="0" sldId="279"/>
        </pc:sldMkLst>
        <pc:spChg chg="mod">
          <ac:chgData name="Pace, Brandon" userId="b66c6487-427a-4159-ae5a-3d368624ef03" providerId="ADAL" clId="{A1494CDC-ED38-4920-85E7-5C66A2C3D284}" dt="2021-05-06T20:01:49.781" v="4684"/>
          <ac:spMkLst>
            <pc:docMk/>
            <pc:sldMk cId="0" sldId="279"/>
            <ac:spMk id="307" creationId="{00000000-0000-0000-0000-000000000000}"/>
          </ac:spMkLst>
        </pc:spChg>
        <pc:picChg chg="mod">
          <ac:chgData name="Pace, Brandon" userId="b66c6487-427a-4159-ae5a-3d368624ef03" providerId="ADAL" clId="{A1494CDC-ED38-4920-85E7-5C66A2C3D284}" dt="2021-05-06T20:01:43.002" v="4682"/>
          <ac:picMkLst>
            <pc:docMk/>
            <pc:sldMk cId="0" sldId="279"/>
            <ac:picMk id="308" creationId="{00000000-0000-0000-0000-000000000000}"/>
          </ac:picMkLst>
        </pc:picChg>
      </pc:sldChg>
      <pc:sldChg chg="modSp">
        <pc:chgData name="Pace, Brandon" userId="b66c6487-427a-4159-ae5a-3d368624ef03" providerId="ADAL" clId="{A1494CDC-ED38-4920-85E7-5C66A2C3D284}" dt="2021-05-06T19:54:12.596" v="2289" actId="962"/>
        <pc:sldMkLst>
          <pc:docMk/>
          <pc:sldMk cId="0" sldId="281"/>
        </pc:sldMkLst>
        <pc:picChg chg="mod">
          <ac:chgData name="Pace, Brandon" userId="b66c6487-427a-4159-ae5a-3d368624ef03" providerId="ADAL" clId="{A1494CDC-ED38-4920-85E7-5C66A2C3D284}" dt="2021-05-06T19:54:12.596" v="2289" actId="962"/>
          <ac:picMkLst>
            <pc:docMk/>
            <pc:sldMk cId="0" sldId="281"/>
            <ac:picMk id="321" creationId="{00000000-0000-0000-0000-000000000000}"/>
          </ac:picMkLst>
        </pc:picChg>
      </pc:sldChg>
      <pc:sldChg chg="modSp">
        <pc:chgData name="Pace, Brandon" userId="b66c6487-427a-4159-ae5a-3d368624ef03" providerId="ADAL" clId="{A1494CDC-ED38-4920-85E7-5C66A2C3D284}" dt="2021-05-06T19:55:32.284" v="2675" actId="962"/>
        <pc:sldMkLst>
          <pc:docMk/>
          <pc:sldMk cId="0" sldId="282"/>
        </pc:sldMkLst>
        <pc:picChg chg="mod">
          <ac:chgData name="Pace, Brandon" userId="b66c6487-427a-4159-ae5a-3d368624ef03" providerId="ADAL" clId="{A1494CDC-ED38-4920-85E7-5C66A2C3D284}" dt="2021-05-06T19:55:00.703" v="2417" actId="962"/>
          <ac:picMkLst>
            <pc:docMk/>
            <pc:sldMk cId="0" sldId="282"/>
            <ac:picMk id="327" creationId="{00000000-0000-0000-0000-000000000000}"/>
          </ac:picMkLst>
        </pc:picChg>
        <pc:picChg chg="mod">
          <ac:chgData name="Pace, Brandon" userId="b66c6487-427a-4159-ae5a-3d368624ef03" providerId="ADAL" clId="{A1494CDC-ED38-4920-85E7-5C66A2C3D284}" dt="2021-05-06T19:55:32.284" v="2675" actId="962"/>
          <ac:picMkLst>
            <pc:docMk/>
            <pc:sldMk cId="0" sldId="282"/>
            <ac:picMk id="328" creationId="{00000000-0000-0000-0000-000000000000}"/>
          </ac:picMkLst>
        </pc:picChg>
      </pc:sldChg>
      <pc:sldChg chg="modSp">
        <pc:chgData name="Pace, Brandon" userId="b66c6487-427a-4159-ae5a-3d368624ef03" providerId="ADAL" clId="{A1494CDC-ED38-4920-85E7-5C66A2C3D284}" dt="2021-05-06T19:56:00.949" v="2829" actId="962"/>
        <pc:sldMkLst>
          <pc:docMk/>
          <pc:sldMk cId="0" sldId="283"/>
        </pc:sldMkLst>
        <pc:picChg chg="mod">
          <ac:chgData name="Pace, Brandon" userId="b66c6487-427a-4159-ae5a-3d368624ef03" providerId="ADAL" clId="{A1494CDC-ED38-4920-85E7-5C66A2C3D284}" dt="2021-05-06T19:56:00.949" v="2829" actId="962"/>
          <ac:picMkLst>
            <pc:docMk/>
            <pc:sldMk cId="0" sldId="283"/>
            <ac:picMk id="334" creationId="{00000000-0000-0000-0000-000000000000}"/>
          </ac:picMkLst>
        </pc:picChg>
      </pc:sldChg>
      <pc:sldChg chg="modSp">
        <pc:chgData name="Pace, Brandon" userId="b66c6487-427a-4159-ae5a-3d368624ef03" providerId="ADAL" clId="{A1494CDC-ED38-4920-85E7-5C66A2C3D284}" dt="2021-05-06T19:56:51.833" v="3213" actId="962"/>
        <pc:sldMkLst>
          <pc:docMk/>
          <pc:sldMk cId="0" sldId="286"/>
        </pc:sldMkLst>
        <pc:picChg chg="mod">
          <ac:chgData name="Pace, Brandon" userId="b66c6487-427a-4159-ae5a-3d368624ef03" providerId="ADAL" clId="{A1494CDC-ED38-4920-85E7-5C66A2C3D284}" dt="2021-05-06T19:56:26.521" v="2995" actId="962"/>
          <ac:picMkLst>
            <pc:docMk/>
            <pc:sldMk cId="0" sldId="286"/>
            <ac:picMk id="350" creationId="{00000000-0000-0000-0000-000000000000}"/>
          </ac:picMkLst>
        </pc:picChg>
        <pc:picChg chg="mod">
          <ac:chgData name="Pace, Brandon" userId="b66c6487-427a-4159-ae5a-3d368624ef03" providerId="ADAL" clId="{A1494CDC-ED38-4920-85E7-5C66A2C3D284}" dt="2021-05-06T19:56:37.477" v="3123" actId="962"/>
          <ac:picMkLst>
            <pc:docMk/>
            <pc:sldMk cId="0" sldId="286"/>
            <ac:picMk id="351" creationId="{00000000-0000-0000-0000-000000000000}"/>
          </ac:picMkLst>
        </pc:picChg>
        <pc:picChg chg="mod">
          <ac:chgData name="Pace, Brandon" userId="b66c6487-427a-4159-ae5a-3d368624ef03" providerId="ADAL" clId="{A1494CDC-ED38-4920-85E7-5C66A2C3D284}" dt="2021-05-06T19:56:45.972" v="3183" actId="962"/>
          <ac:picMkLst>
            <pc:docMk/>
            <pc:sldMk cId="0" sldId="286"/>
            <ac:picMk id="352" creationId="{00000000-0000-0000-0000-000000000000}"/>
          </ac:picMkLst>
        </pc:picChg>
        <pc:picChg chg="mod">
          <ac:chgData name="Pace, Brandon" userId="b66c6487-427a-4159-ae5a-3d368624ef03" providerId="ADAL" clId="{A1494CDC-ED38-4920-85E7-5C66A2C3D284}" dt="2021-05-06T19:56:51.833" v="3213" actId="962"/>
          <ac:picMkLst>
            <pc:docMk/>
            <pc:sldMk cId="0" sldId="286"/>
            <ac:picMk id="353" creationId="{00000000-0000-0000-0000-000000000000}"/>
          </ac:picMkLst>
        </pc:picChg>
      </pc:sldChg>
      <pc:sldChg chg="modSp">
        <pc:chgData name="Pace, Brandon" userId="b66c6487-427a-4159-ae5a-3d368624ef03" providerId="ADAL" clId="{A1494CDC-ED38-4920-85E7-5C66A2C3D284}" dt="2021-05-06T19:57:19.851" v="3353" actId="962"/>
        <pc:sldMkLst>
          <pc:docMk/>
          <pc:sldMk cId="0" sldId="288"/>
        </pc:sldMkLst>
        <pc:picChg chg="mod">
          <ac:chgData name="Pace, Brandon" userId="b66c6487-427a-4159-ae5a-3d368624ef03" providerId="ADAL" clId="{A1494CDC-ED38-4920-85E7-5C66A2C3D284}" dt="2021-05-06T19:57:19.851" v="3353" actId="962"/>
          <ac:picMkLst>
            <pc:docMk/>
            <pc:sldMk cId="0" sldId="288"/>
            <ac:picMk id="365" creationId="{00000000-0000-0000-0000-000000000000}"/>
          </ac:picMkLst>
        </pc:picChg>
      </pc:sldChg>
      <pc:sldChg chg="modSp">
        <pc:chgData name="Pace, Brandon" userId="b66c6487-427a-4159-ae5a-3d368624ef03" providerId="ADAL" clId="{A1494CDC-ED38-4920-85E7-5C66A2C3D284}" dt="2021-05-06T19:57:42.858" v="3521" actId="962"/>
        <pc:sldMkLst>
          <pc:docMk/>
          <pc:sldMk cId="0" sldId="289"/>
        </pc:sldMkLst>
        <pc:picChg chg="mod">
          <ac:chgData name="Pace, Brandon" userId="b66c6487-427a-4159-ae5a-3d368624ef03" providerId="ADAL" clId="{A1494CDC-ED38-4920-85E7-5C66A2C3D284}" dt="2021-05-06T19:57:42.858" v="3521" actId="962"/>
          <ac:picMkLst>
            <pc:docMk/>
            <pc:sldMk cId="0" sldId="289"/>
            <ac:picMk id="371" creationId="{00000000-0000-0000-0000-000000000000}"/>
          </ac:picMkLst>
        </pc:picChg>
      </pc:sldChg>
      <pc:sldChg chg="modSp">
        <pc:chgData name="Pace, Brandon" userId="b66c6487-427a-4159-ae5a-3d368624ef03" providerId="ADAL" clId="{A1494CDC-ED38-4920-85E7-5C66A2C3D284}" dt="2021-05-06T19:58:17.629" v="3905" actId="962"/>
        <pc:sldMkLst>
          <pc:docMk/>
          <pc:sldMk cId="0" sldId="291"/>
        </pc:sldMkLst>
        <pc:picChg chg="mod">
          <ac:chgData name="Pace, Brandon" userId="b66c6487-427a-4159-ae5a-3d368624ef03" providerId="ADAL" clId="{A1494CDC-ED38-4920-85E7-5C66A2C3D284}" dt="2021-05-06T19:58:17.629" v="3905" actId="962"/>
          <ac:picMkLst>
            <pc:docMk/>
            <pc:sldMk cId="0" sldId="291"/>
            <ac:picMk id="382" creationId="{00000000-0000-0000-0000-000000000000}"/>
          </ac:picMkLst>
        </pc:picChg>
      </pc:sldChg>
      <pc:sldChg chg="modSp">
        <pc:chgData name="Pace, Brandon" userId="b66c6487-427a-4159-ae5a-3d368624ef03" providerId="ADAL" clId="{A1494CDC-ED38-4920-85E7-5C66A2C3D284}" dt="2021-05-06T19:59:21.598" v="4571" actId="962"/>
        <pc:sldMkLst>
          <pc:docMk/>
          <pc:sldMk cId="0" sldId="292"/>
        </pc:sldMkLst>
        <pc:picChg chg="mod">
          <ac:chgData name="Pace, Brandon" userId="b66c6487-427a-4159-ae5a-3d368624ef03" providerId="ADAL" clId="{A1494CDC-ED38-4920-85E7-5C66A2C3D284}" dt="2021-05-06T19:58:44.297" v="4127" actId="962"/>
          <ac:picMkLst>
            <pc:docMk/>
            <pc:sldMk cId="0" sldId="292"/>
            <ac:picMk id="388" creationId="{00000000-0000-0000-0000-000000000000}"/>
          </ac:picMkLst>
        </pc:picChg>
        <pc:picChg chg="mod">
          <ac:chgData name="Pace, Brandon" userId="b66c6487-427a-4159-ae5a-3d368624ef03" providerId="ADAL" clId="{A1494CDC-ED38-4920-85E7-5C66A2C3D284}" dt="2021-05-06T19:58:55.732" v="4271" actId="962"/>
          <ac:picMkLst>
            <pc:docMk/>
            <pc:sldMk cId="0" sldId="292"/>
            <ac:picMk id="389" creationId="{00000000-0000-0000-0000-000000000000}"/>
          </ac:picMkLst>
        </pc:picChg>
        <pc:picChg chg="mod">
          <ac:chgData name="Pace, Brandon" userId="b66c6487-427a-4159-ae5a-3d368624ef03" providerId="ADAL" clId="{A1494CDC-ED38-4920-85E7-5C66A2C3D284}" dt="2021-05-06T19:59:21.598" v="4571" actId="962"/>
          <ac:picMkLst>
            <pc:docMk/>
            <pc:sldMk cId="0" sldId="292"/>
            <ac:picMk id="390"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7c0149682f_0_2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7c0149682f_0_2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6d3e0f255b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6d3e0f255b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7bf670464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7bf670464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800">
                <a:solidFill>
                  <a:schemeClr val="dk1"/>
                </a:solidFill>
              </a:rPr>
              <a:t>Accessibility's Mission is integral to Google. So integral, it’s in our mission statement; “</a:t>
            </a:r>
            <a:r>
              <a:rPr lang="en" sz="1800" i="1">
                <a:solidFill>
                  <a:schemeClr val="dk1"/>
                </a:solidFill>
              </a:rPr>
              <a:t>to make the world’s information universally accessible and useful</a:t>
            </a:r>
            <a:r>
              <a:rPr lang="en" sz="1800">
                <a:solidFill>
                  <a:schemeClr val="dk1"/>
                </a:solidFill>
              </a:rPr>
              <a:t>”</a:t>
            </a:r>
            <a:endParaRPr sz="1800">
              <a:solidFill>
                <a:schemeClr val="dk1"/>
              </a:solidFill>
            </a:endParaRPr>
          </a:p>
          <a:p>
            <a:pPr marL="0" lvl="0" indent="0" algn="l" rtl="0">
              <a:lnSpc>
                <a:spcPct val="125000"/>
              </a:lnSpc>
              <a:spcBef>
                <a:spcPts val="0"/>
              </a:spcBef>
              <a:spcAft>
                <a:spcPts val="0"/>
              </a:spcAft>
              <a:buNone/>
            </a:pPr>
            <a:endParaRPr sz="1800">
              <a:solidFill>
                <a:schemeClr val="dk1"/>
              </a:solidFill>
            </a:endParaRPr>
          </a:p>
          <a:p>
            <a:pPr marL="0" lvl="0" indent="0" algn="l" rtl="0">
              <a:lnSpc>
                <a:spcPct val="125000"/>
              </a:lnSpc>
              <a:spcBef>
                <a:spcPts val="0"/>
              </a:spcBef>
              <a:spcAft>
                <a:spcPts val="0"/>
              </a:spcAft>
              <a:buNone/>
            </a:pPr>
            <a:r>
              <a:rPr lang="en" sz="1800">
                <a:solidFill>
                  <a:schemeClr val="dk1"/>
                </a:solidFill>
              </a:rPr>
              <a:t>So let’s unpack this a bit...</a:t>
            </a:r>
            <a:endParaRPr sz="3000">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7bf6704649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7bf6704649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25000"/>
              </a:lnSpc>
              <a:spcBef>
                <a:spcPts val="0"/>
              </a:spcBef>
              <a:spcAft>
                <a:spcPts val="0"/>
              </a:spcAft>
              <a:buClr>
                <a:schemeClr val="dk1"/>
              </a:buClr>
              <a:buSzPts val="1100"/>
              <a:buFont typeface="Arial"/>
              <a:buNone/>
            </a:pPr>
            <a:r>
              <a:rPr lang="en" sz="1800">
                <a:solidFill>
                  <a:schemeClr val="dk1"/>
                </a:solidFill>
              </a:rPr>
              <a:t>“Universally accessible” means everyone can use our products. We don’t expect users to adapt to our products. </a:t>
            </a:r>
            <a:endParaRPr sz="1800">
              <a:solidFill>
                <a:schemeClr val="dk1"/>
              </a:solidFill>
            </a:endParaRPr>
          </a:p>
          <a:p>
            <a:pPr marL="0" lvl="0" indent="0" algn="l" rtl="0">
              <a:lnSpc>
                <a:spcPct val="125000"/>
              </a:lnSpc>
              <a:spcBef>
                <a:spcPts val="0"/>
              </a:spcBef>
              <a:spcAft>
                <a:spcPts val="0"/>
              </a:spcAft>
              <a:buClr>
                <a:schemeClr val="dk1"/>
              </a:buClr>
              <a:buSzPts val="1100"/>
              <a:buFont typeface="Arial"/>
              <a:buNone/>
            </a:pPr>
            <a:endParaRPr sz="1800">
              <a:solidFill>
                <a:schemeClr val="dk1"/>
              </a:solidFill>
            </a:endParaRPr>
          </a:p>
          <a:p>
            <a:pPr marL="0" lvl="0" indent="0" algn="l" rtl="0">
              <a:lnSpc>
                <a:spcPct val="125000"/>
              </a:lnSpc>
              <a:spcBef>
                <a:spcPts val="0"/>
              </a:spcBef>
              <a:spcAft>
                <a:spcPts val="0"/>
              </a:spcAft>
              <a:buClr>
                <a:schemeClr val="dk1"/>
              </a:buClr>
              <a:buSzPts val="1100"/>
              <a:buFont typeface="Arial"/>
              <a:buNone/>
            </a:pPr>
            <a:r>
              <a:rPr lang="en" sz="1800">
                <a:solidFill>
                  <a:schemeClr val="dk1"/>
                </a:solidFill>
              </a:rPr>
              <a:t>It is with this mantra that we design, build and apply our "Google magic" to make both our products and the world around us, more accessible and more useful, for more users, in more situations.</a:t>
            </a:r>
            <a:endParaRPr sz="3000">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7bf6704649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7bf6704649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25000"/>
              </a:lnSpc>
              <a:spcBef>
                <a:spcPts val="0"/>
              </a:spcBef>
              <a:spcAft>
                <a:spcPts val="0"/>
              </a:spcAft>
              <a:buNone/>
            </a:pPr>
            <a:r>
              <a:rPr lang="en" sz="1800">
                <a:solidFill>
                  <a:schemeClr val="dk1"/>
                </a:solidFill>
              </a:rPr>
              <a:t>The “world's information” means more than just making what’s already on the device accessible, but also designing experiences to make the real world more inclusive and participatory. </a:t>
            </a:r>
            <a:endParaRPr sz="1800" i="1">
              <a:solidFill>
                <a:schemeClr val="dk1"/>
              </a:solidFill>
            </a:endParaRPr>
          </a:p>
          <a:p>
            <a:pPr marL="0" lvl="0" indent="0" algn="l" rtl="0">
              <a:lnSpc>
                <a:spcPct val="125000"/>
              </a:lnSpc>
              <a:spcBef>
                <a:spcPts val="0"/>
              </a:spcBef>
              <a:spcAft>
                <a:spcPts val="0"/>
              </a:spcAft>
              <a:buNone/>
            </a:pPr>
            <a:r>
              <a:rPr lang="en" sz="1800">
                <a:solidFill>
                  <a:schemeClr val="dk1"/>
                </a:solidFill>
              </a:rPr>
              <a:t>To do this, we apply advances in machine learning and artificial intelligence -- what I call the “Google magic” to meet the needs of underserved communities. </a:t>
            </a:r>
            <a:endParaRPr sz="3000">
              <a:solidFill>
                <a:srgbClr val="434343"/>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7c0149682f_0_2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7c0149682f_0_2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7c0149682f_0_4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7c0149682f_0_4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7c0149682f_0_4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7c0149682f_0_4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7c0149682f_0_4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7c0149682f_0_4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7c0149682f_0_4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7c0149682f_0_4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7c0149682f_0_4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7c0149682f_0_4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7c0149682f_0_2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7c0149682f_0_2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7c0149682f_1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7c0149682f_1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7c0149682f_0_4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7c0149682f_0_4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Google Home was created but it was never going to work for someone who is DHH. There was never a screen as part of the design, and that's okay.  This is okay, eve with the FCC under their "readily achievable" guidance.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7c0149682f_0_4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7c0149682f_0_4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...because later we created a product with a screen and a camera so it can be useful for more people.  This has a screen present information and a camera, useful for video calls, which could be good for people using sign!</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7c0149682f_0_4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7c0149682f_0_4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7c0149682f_0_4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7c0149682f_0_4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6cc7e85db4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6cc7e85db4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6cc7e85db4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6cc7e85db4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Do not try to tackle both something new for you and for an audience you do not deeply understand.  </a:t>
            </a:r>
            <a:endParaRPr/>
          </a:p>
          <a:p>
            <a:pPr marL="0" lvl="0" indent="0" algn="l" rtl="0">
              <a:spcBef>
                <a:spcPts val="0"/>
              </a:spcBef>
              <a:spcAft>
                <a:spcPts val="0"/>
              </a:spcAft>
              <a:buNone/>
            </a:pPr>
            <a:endParaRPr/>
          </a:p>
          <a:p>
            <a:pPr marL="0" lvl="0" indent="0" algn="l" rtl="0">
              <a:spcBef>
                <a:spcPts val="0"/>
              </a:spcBef>
              <a:spcAft>
                <a:spcPts val="0"/>
              </a:spcAft>
              <a:buNone/>
            </a:pPr>
            <a:r>
              <a:rPr lang="en"/>
              <a:t>Google has a history of working with Artificial Intelligence and we try to use that to help us make our products more useful (Smart Compose) or to create new products (Lookout and Live Transcribe)</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6cc7e85db4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6cc7e85db4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Do not fall into the trap creating a tool or product without close interaction with the people you're trying to support.  </a:t>
            </a:r>
            <a:endParaRPr/>
          </a:p>
          <a:p>
            <a:pPr marL="0" lvl="0" indent="0" algn="l" rtl="0">
              <a:spcBef>
                <a:spcPts val="0"/>
              </a:spcBef>
              <a:spcAft>
                <a:spcPts val="0"/>
              </a:spcAft>
              <a:buNone/>
            </a:pPr>
            <a:endParaRPr/>
          </a:p>
          <a:p>
            <a:pPr marL="0" lvl="0" indent="0" algn="l" rtl="0">
              <a:spcBef>
                <a:spcPts val="0"/>
              </a:spcBef>
              <a:spcAft>
                <a:spcPts val="0"/>
              </a:spcAft>
              <a:buNone/>
            </a:pPr>
            <a:r>
              <a:rPr lang="en"/>
              <a:t>Think about all of the "ASL Gloves" that you've seen demonstrated. If they'd worked with people in the community, they would learn that it's not really solving the right problem.  Besides, English &lt;-&gt; ASL translation (let alone interpretation) is really, really tough!</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6cc7e85db4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6cc7e85db4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Start with a single person, build a solution that meets their need (with an eye to a broader solution) and then work with others to iterate on something that can be made more generic</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7c0149682f_0_4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7c0149682f_0_4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7c0149682f_0_2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7c0149682f_0_2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7c0149682f_0_6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7c0149682f_0_6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7c0149682f_0_6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7c0149682f_0_6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050" b="1">
                <a:solidFill>
                  <a:srgbClr val="333333"/>
                </a:solidFill>
                <a:highlight>
                  <a:srgbClr val="FFFFFF"/>
                </a:highlight>
                <a:latin typeface="Roboto"/>
                <a:ea typeface="Roboto"/>
                <a:cs typeface="Roboto"/>
                <a:sym typeface="Roboto"/>
              </a:rPr>
              <a:t>Real-time transcription:</a:t>
            </a:r>
            <a:endParaRPr sz="1050" b="1">
              <a:solidFill>
                <a:srgbClr val="333333"/>
              </a:solidFill>
              <a:highlight>
                <a:srgbClr val="FFFFFF"/>
              </a:highlight>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 sz="1050">
                <a:solidFill>
                  <a:srgbClr val="333333"/>
                </a:solidFill>
                <a:highlight>
                  <a:srgbClr val="FFFFFF"/>
                </a:highlight>
                <a:latin typeface="Roboto"/>
                <a:ea typeface="Roboto"/>
                <a:cs typeface="Roboto"/>
                <a:sym typeface="Roboto"/>
              </a:rPr>
              <a:t>• Transcribes in real-time. Text appears on your phone as words are spoken.</a:t>
            </a:r>
            <a:endParaRPr sz="1050">
              <a:solidFill>
                <a:srgbClr val="333333"/>
              </a:solidFill>
              <a:highlight>
                <a:srgbClr val="FFFFFF"/>
              </a:highlight>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 sz="1050">
                <a:solidFill>
                  <a:srgbClr val="333333"/>
                </a:solidFill>
                <a:highlight>
                  <a:srgbClr val="FFFFFF"/>
                </a:highlight>
                <a:latin typeface="Roboto"/>
                <a:ea typeface="Roboto"/>
                <a:cs typeface="Roboto"/>
                <a:sym typeface="Roboto"/>
              </a:rPr>
              <a:t>• Accurately captures the nuances of how words are used in context.</a:t>
            </a:r>
            <a:endParaRPr sz="1050">
              <a:solidFill>
                <a:srgbClr val="333333"/>
              </a:solidFill>
              <a:highlight>
                <a:srgbClr val="FFFFFF"/>
              </a:highlight>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 sz="1050">
                <a:solidFill>
                  <a:srgbClr val="333333"/>
                </a:solidFill>
                <a:highlight>
                  <a:srgbClr val="FFFFFF"/>
                </a:highlight>
                <a:latin typeface="Roboto"/>
                <a:ea typeface="Roboto"/>
                <a:cs typeface="Roboto"/>
                <a:sym typeface="Roboto"/>
              </a:rPr>
              <a:t>• Choose from over 80 languages and dialects, and quickly switch between two languages.</a:t>
            </a:r>
            <a:endParaRPr sz="1050">
              <a:solidFill>
                <a:srgbClr val="333333"/>
              </a:solidFill>
              <a:highlight>
                <a:srgbClr val="FFFFFF"/>
              </a:highlight>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 sz="1050">
                <a:solidFill>
                  <a:srgbClr val="333333"/>
                </a:solidFill>
                <a:highlight>
                  <a:srgbClr val="FFFFFF"/>
                </a:highlight>
                <a:latin typeface="Roboto"/>
                <a:ea typeface="Roboto"/>
                <a:cs typeface="Roboto"/>
                <a:sym typeface="Roboto"/>
              </a:rPr>
              <a:t>• Add custom words that you use frequently, like names or household items.</a:t>
            </a:r>
            <a:endParaRPr sz="1050">
              <a:solidFill>
                <a:srgbClr val="333333"/>
              </a:solidFill>
              <a:highlight>
                <a:srgbClr val="FFFFFF"/>
              </a:highlight>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 sz="1050">
                <a:solidFill>
                  <a:srgbClr val="333333"/>
                </a:solidFill>
                <a:highlight>
                  <a:srgbClr val="FFFFFF"/>
                </a:highlight>
                <a:latin typeface="Roboto"/>
                <a:ea typeface="Roboto"/>
                <a:cs typeface="Roboto"/>
                <a:sym typeface="Roboto"/>
              </a:rPr>
              <a:t>• Set your phone to vibrate when someone says your name.</a:t>
            </a:r>
            <a:endParaRPr sz="1050">
              <a:solidFill>
                <a:srgbClr val="333333"/>
              </a:solidFill>
              <a:highlight>
                <a:srgbClr val="FFFFFF"/>
              </a:highlight>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 sz="1050">
                <a:solidFill>
                  <a:srgbClr val="333333"/>
                </a:solidFill>
                <a:highlight>
                  <a:srgbClr val="FFFFFF"/>
                </a:highlight>
                <a:latin typeface="Roboto"/>
                <a:ea typeface="Roboto"/>
                <a:cs typeface="Roboto"/>
                <a:sym typeface="Roboto"/>
              </a:rPr>
              <a:t>• Type responses in your conversation. Bring up your phone’s keyboard and type your words for a continuous dialogue. Transcriptions still appear while you type.</a:t>
            </a:r>
            <a:endParaRPr sz="1050">
              <a:solidFill>
                <a:srgbClr val="333333"/>
              </a:solidFill>
              <a:highlight>
                <a:srgbClr val="FFFFFF"/>
              </a:highlight>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 sz="1050">
                <a:solidFill>
                  <a:srgbClr val="333333"/>
                </a:solidFill>
                <a:highlight>
                  <a:srgbClr val="FFFFFF"/>
                </a:highlight>
                <a:latin typeface="Roboto"/>
                <a:ea typeface="Roboto"/>
                <a:cs typeface="Roboto"/>
                <a:sym typeface="Roboto"/>
              </a:rPr>
              <a:t>• Use external microphones found in wired headsets, Bluetooth headsets, and USB mics for better audio reception.</a:t>
            </a:r>
            <a:endParaRPr sz="1050">
              <a:solidFill>
                <a:srgbClr val="333333"/>
              </a:solidFill>
              <a:highlight>
                <a:srgbClr val="FFFFFF"/>
              </a:highlight>
              <a:latin typeface="Roboto"/>
              <a:ea typeface="Roboto"/>
              <a:cs typeface="Roboto"/>
              <a:sym typeface="Roboto"/>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sz="1050" b="1">
                <a:solidFill>
                  <a:srgbClr val="333333"/>
                </a:solidFill>
                <a:highlight>
                  <a:srgbClr val="FFFFFF"/>
                </a:highlight>
                <a:latin typeface="Roboto"/>
                <a:ea typeface="Roboto"/>
                <a:cs typeface="Roboto"/>
                <a:sym typeface="Roboto"/>
              </a:rPr>
              <a:t>[New] Sound Notifications:</a:t>
            </a:r>
            <a:endParaRPr sz="1050" b="1">
              <a:solidFill>
                <a:srgbClr val="333333"/>
              </a:solidFill>
              <a:highlight>
                <a:srgbClr val="FFFFFF"/>
              </a:highlight>
              <a:latin typeface="Roboto"/>
              <a:ea typeface="Roboto"/>
              <a:cs typeface="Roboto"/>
              <a:sym typeface="Roboto"/>
            </a:endParaRPr>
          </a:p>
          <a:p>
            <a:pPr marL="0" lvl="0" indent="0" algn="l" rtl="0">
              <a:spcBef>
                <a:spcPts val="0"/>
              </a:spcBef>
              <a:spcAft>
                <a:spcPts val="0"/>
              </a:spcAft>
              <a:buNone/>
            </a:pPr>
            <a:r>
              <a:rPr lang="en" sz="1050">
                <a:solidFill>
                  <a:srgbClr val="333333"/>
                </a:solidFill>
                <a:highlight>
                  <a:srgbClr val="FFFFFF"/>
                </a:highlight>
                <a:latin typeface="Roboto"/>
                <a:ea typeface="Roboto"/>
                <a:cs typeface="Roboto"/>
                <a:sym typeface="Roboto"/>
              </a:rPr>
              <a:t>• Get notified of potential risky situations and personal situations based on sounds happening at home (for example, smoke alarm, siren, baby sounds).</a:t>
            </a:r>
            <a:endParaRPr sz="1050">
              <a:solidFill>
                <a:srgbClr val="333333"/>
              </a:solidFill>
              <a:highlight>
                <a:srgbClr val="FFFFFF"/>
              </a:highlight>
              <a:latin typeface="Roboto"/>
              <a:ea typeface="Roboto"/>
              <a:cs typeface="Roboto"/>
              <a:sym typeface="Roboto"/>
            </a:endParaRPr>
          </a:p>
          <a:p>
            <a:pPr marL="0" lvl="0" indent="0" algn="l" rtl="0">
              <a:spcBef>
                <a:spcPts val="0"/>
              </a:spcBef>
              <a:spcAft>
                <a:spcPts val="0"/>
              </a:spcAft>
              <a:buNone/>
            </a:pPr>
            <a:r>
              <a:rPr lang="en" sz="1050">
                <a:solidFill>
                  <a:srgbClr val="333333"/>
                </a:solidFill>
                <a:highlight>
                  <a:srgbClr val="FFFFFF"/>
                </a:highlight>
                <a:latin typeface="Roboto"/>
                <a:ea typeface="Roboto"/>
                <a:cs typeface="Roboto"/>
                <a:sym typeface="Roboto"/>
              </a:rPr>
              <a:t>• Get notifications with a flashing light or vibration to your mobile device or wearable.</a:t>
            </a:r>
            <a:endParaRPr sz="1050">
              <a:solidFill>
                <a:srgbClr val="333333"/>
              </a:solidFill>
              <a:highlight>
                <a:srgbClr val="FFFFFF"/>
              </a:highlight>
              <a:latin typeface="Roboto"/>
              <a:ea typeface="Roboto"/>
              <a:cs typeface="Roboto"/>
              <a:sym typeface="Roboto"/>
            </a:endParaRPr>
          </a:p>
          <a:p>
            <a:pPr marL="0" lvl="0" indent="0" algn="l" rtl="0">
              <a:spcBef>
                <a:spcPts val="0"/>
              </a:spcBef>
              <a:spcAft>
                <a:spcPts val="0"/>
              </a:spcAft>
              <a:buNone/>
            </a:pPr>
            <a:r>
              <a:rPr lang="en" sz="1050">
                <a:solidFill>
                  <a:srgbClr val="333333"/>
                </a:solidFill>
                <a:highlight>
                  <a:srgbClr val="FFFFFF"/>
                </a:highlight>
                <a:latin typeface="Roboto"/>
                <a:ea typeface="Roboto"/>
                <a:cs typeface="Roboto"/>
                <a:sym typeface="Roboto"/>
              </a:rPr>
              <a:t>• Timeline view lets you go back in history (currently limited to 12 hours) to see what was happening around you.</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sz="1050" b="1">
                <a:solidFill>
                  <a:srgbClr val="333333"/>
                </a:solidFill>
                <a:highlight>
                  <a:srgbClr val="FFFFFF"/>
                </a:highlight>
                <a:latin typeface="Roboto"/>
                <a:ea typeface="Roboto"/>
                <a:cs typeface="Roboto"/>
                <a:sym typeface="Roboto"/>
              </a:rPr>
              <a:t>Referring back to transcription:</a:t>
            </a:r>
            <a:endParaRPr sz="1050" b="1">
              <a:solidFill>
                <a:srgbClr val="333333"/>
              </a:solidFill>
              <a:highlight>
                <a:srgbClr val="FFFFFF"/>
              </a:highlight>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 sz="1050">
                <a:solidFill>
                  <a:srgbClr val="333333"/>
                </a:solidFill>
                <a:highlight>
                  <a:srgbClr val="FFFFFF"/>
                </a:highlight>
                <a:latin typeface="Roboto"/>
                <a:ea typeface="Roboto"/>
                <a:cs typeface="Roboto"/>
                <a:sym typeface="Roboto"/>
              </a:rPr>
              <a:t>• Choose to save transcriptions for 3 days. Saved transcriptions will stay locally on your device for 3 days, so you can copy and paste them elsewhere. (By default, transcriptions are not saved.)</a:t>
            </a:r>
            <a:endParaRPr sz="1050">
              <a:solidFill>
                <a:srgbClr val="333333"/>
              </a:solidFill>
              <a:highlight>
                <a:srgbClr val="FFFFFF"/>
              </a:highlight>
              <a:latin typeface="Roboto"/>
              <a:ea typeface="Roboto"/>
              <a:cs typeface="Roboto"/>
              <a:sym typeface="Roboto"/>
            </a:endParaRPr>
          </a:p>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7a3713585f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7a3713585f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50" b="1">
                <a:solidFill>
                  <a:srgbClr val="333333"/>
                </a:solidFill>
                <a:highlight>
                  <a:srgbClr val="FFFFFF"/>
                </a:highlight>
                <a:latin typeface="Roboto"/>
                <a:ea typeface="Roboto"/>
                <a:cs typeface="Roboto"/>
                <a:sym typeface="Roboto"/>
              </a:rPr>
              <a:t>Here's the story of LT</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7a3713585f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7a3713585f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Works in all media on your device, including phone calls!</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7a3713585f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 name="Google Shape;368;g7a3713585f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7a3713585f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7a3713585f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7a3713585f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 name="Google Shape;379;g7a3713585f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050">
                <a:solidFill>
                  <a:srgbClr val="333333"/>
                </a:solidFill>
                <a:highlight>
                  <a:srgbClr val="FFFFFF"/>
                </a:highlight>
                <a:latin typeface="Roboto"/>
                <a:ea typeface="Roboto"/>
                <a:cs typeface="Roboto"/>
                <a:sym typeface="Roboto"/>
              </a:rPr>
              <a:t>Action Blocks makes routine actions easier with customizable buttons on your Android home screen.</a:t>
            </a:r>
            <a:endParaRPr sz="1050">
              <a:solidFill>
                <a:srgbClr val="333333"/>
              </a:solidFill>
              <a:highlight>
                <a:srgbClr val="FFFFFF"/>
              </a:highlight>
              <a:latin typeface="Roboto"/>
              <a:ea typeface="Roboto"/>
              <a:cs typeface="Roboto"/>
              <a:sym typeface="Roboto"/>
            </a:endParaRPr>
          </a:p>
          <a:p>
            <a:pPr marL="0" lvl="0" indent="0" algn="l" rtl="0">
              <a:spcBef>
                <a:spcPts val="0"/>
              </a:spcBef>
              <a:spcAft>
                <a:spcPts val="0"/>
              </a:spcAft>
              <a:buNone/>
            </a:pPr>
            <a:endParaRPr/>
          </a:p>
          <a:p>
            <a:pPr marL="0" lvl="0" indent="0" algn="l" rtl="0">
              <a:spcBef>
                <a:spcPts val="0"/>
              </a:spcBef>
              <a:spcAft>
                <a:spcPts val="0"/>
              </a:spcAft>
              <a:buNone/>
            </a:pPr>
            <a:r>
              <a:rPr lang="en" sz="1050">
                <a:solidFill>
                  <a:srgbClr val="333333"/>
                </a:solidFill>
                <a:highlight>
                  <a:srgbClr val="FFFFFF"/>
                </a:highlight>
                <a:latin typeface="Roboto"/>
                <a:ea typeface="Roboto"/>
                <a:cs typeface="Roboto"/>
                <a:sym typeface="Roboto"/>
              </a:rPr>
              <a:t>Powered by the Google Assistant, you can easily set up Action Blocks for a loved one. Action Blocks can be configured to do anything the Assistant can do, in just one tap: call a friend, watch your favorite show, control the lights, and more.</a:t>
            </a:r>
            <a:endParaRPr sz="1050">
              <a:solidFill>
                <a:srgbClr val="333333"/>
              </a:solidFill>
              <a:highlight>
                <a:srgbClr val="FFFFFF"/>
              </a:highlight>
              <a:latin typeface="Roboto"/>
              <a:ea typeface="Roboto"/>
              <a:cs typeface="Roboto"/>
              <a:sym typeface="Roboto"/>
            </a:endParaRPr>
          </a:p>
          <a:p>
            <a:pPr marL="0" lvl="0" indent="0" algn="l" rtl="0">
              <a:spcBef>
                <a:spcPts val="0"/>
              </a:spcBef>
              <a:spcAft>
                <a:spcPts val="0"/>
              </a:spcAft>
              <a:buNone/>
            </a:pPr>
            <a:endParaRPr sz="1050">
              <a:solidFill>
                <a:srgbClr val="333333"/>
              </a:solidFill>
              <a:highlight>
                <a:srgbClr val="FFFFFF"/>
              </a:highlight>
              <a:latin typeface="Roboto"/>
              <a:ea typeface="Roboto"/>
              <a:cs typeface="Roboto"/>
              <a:sym typeface="Roboto"/>
            </a:endParaRPr>
          </a:p>
          <a:p>
            <a:pPr marL="0" lvl="0" indent="0" algn="l" rtl="0">
              <a:spcBef>
                <a:spcPts val="0"/>
              </a:spcBef>
              <a:spcAft>
                <a:spcPts val="0"/>
              </a:spcAft>
              <a:buNone/>
            </a:pPr>
            <a:r>
              <a:rPr lang="en" sz="1050">
                <a:solidFill>
                  <a:srgbClr val="333333"/>
                </a:solidFill>
                <a:highlight>
                  <a:srgbClr val="FFFFFF"/>
                </a:highlight>
                <a:latin typeface="Roboto"/>
                <a:ea typeface="Roboto"/>
                <a:cs typeface="Roboto"/>
                <a:sym typeface="Roboto"/>
              </a:rPr>
              <a:t>Designed in conjunction with people who use AAC devices, and their care givers, this is not just an app that makes it easier to use the Assistant (but it can do that)</a:t>
            </a:r>
            <a:endParaRPr sz="1050">
              <a:solidFill>
                <a:srgbClr val="333333"/>
              </a:solidFill>
              <a:highlight>
                <a:srgbClr val="FFFFFF"/>
              </a:highlight>
              <a:latin typeface="Roboto"/>
              <a:ea typeface="Roboto"/>
              <a:cs typeface="Roboto"/>
              <a:sym typeface="Roboto"/>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7a3713585f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7a3713585f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50">
                <a:solidFill>
                  <a:srgbClr val="333333"/>
                </a:solidFill>
                <a:highlight>
                  <a:srgbClr val="FFFFFF"/>
                </a:highlight>
                <a:latin typeface="Roboto"/>
                <a:ea typeface="Roboto"/>
                <a:cs typeface="Roboto"/>
                <a:sym typeface="Roboto"/>
              </a:rPr>
              <a:t>Built with the growing number of people with age-related conditions and cognitive differences in mind, Action Blocks can also be used for people with learning differences, or even for adults who want a very simple way to access routine actions on their phones. Set it up for your family, friends, or for yourself.</a:t>
            </a:r>
            <a:endParaRPr sz="1250">
              <a:solidFill>
                <a:srgbClr val="333333"/>
              </a:solidFill>
              <a:highlight>
                <a:srgbClr val="FFFFFF"/>
              </a:highlight>
              <a:latin typeface="Roboto"/>
              <a:ea typeface="Roboto"/>
              <a:cs typeface="Roboto"/>
              <a:sym typeface="Roboto"/>
            </a:endParaRPr>
          </a:p>
          <a:p>
            <a:pPr marL="0" lvl="0" indent="0" algn="l" rtl="0">
              <a:spcBef>
                <a:spcPts val="0"/>
              </a:spcBef>
              <a:spcAft>
                <a:spcPts val="0"/>
              </a:spcAft>
              <a:buNone/>
            </a:pPr>
            <a:endParaRPr sz="1250">
              <a:solidFill>
                <a:srgbClr val="333333"/>
              </a:solidFill>
              <a:highlight>
                <a:srgbClr val="FFFFFF"/>
              </a:highlight>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 sz="1250">
                <a:solidFill>
                  <a:srgbClr val="333333"/>
                </a:solidFill>
                <a:highlight>
                  <a:srgbClr val="FFFFFF"/>
                </a:highlight>
                <a:latin typeface="Roboto"/>
                <a:ea typeface="Roboto"/>
                <a:cs typeface="Roboto"/>
                <a:sym typeface="Roboto"/>
              </a:rPr>
              <a:t>Action Blocks now features tens of thousands of picture communication symbols (PCS® by Tobii Dynavox), providing a seamless visual experience for users of augmentative and alternative communication (AAC) devices and special education software.</a:t>
            </a:r>
            <a:endParaRPr sz="1250">
              <a:solidFill>
                <a:srgbClr val="333333"/>
              </a:solidFill>
              <a:highlight>
                <a:srgbClr val="FFFFFF"/>
              </a:highlight>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300">
              <a:solidFill>
                <a:schemeClr val="dk1"/>
              </a:solidFill>
            </a:endParaRPr>
          </a:p>
          <a:p>
            <a:pPr marL="0" lvl="0" indent="0" algn="l" rtl="0">
              <a:spcBef>
                <a:spcPts val="0"/>
              </a:spcBef>
              <a:spcAft>
                <a:spcPts val="0"/>
              </a:spcAft>
              <a:buClr>
                <a:schemeClr val="dk1"/>
              </a:buClr>
              <a:buSzPts val="1100"/>
              <a:buFont typeface="Arial"/>
              <a:buNone/>
            </a:pPr>
            <a:r>
              <a:rPr lang="en" sz="1250">
                <a:solidFill>
                  <a:srgbClr val="333333"/>
                </a:solidFill>
                <a:highlight>
                  <a:srgbClr val="FFFFFF"/>
                </a:highlight>
                <a:latin typeface="Roboto"/>
                <a:ea typeface="Roboto"/>
                <a:cs typeface="Roboto"/>
                <a:sym typeface="Roboto"/>
              </a:rPr>
              <a:t>Action Blocks may also be useful for anyone who could benefit from an easier way to perform routine actions on their device, including individuals with dementia, aphasia, speech disorder, autism, spinal cord injury, traumatic brain injury, Down syndrome, Parkinson's disease, essential tremor, dexterity impairments, or other conditions. People who use adaptive switches, Switch Access, or Voice Access may also benefit.</a:t>
            </a:r>
            <a:endParaRPr sz="1250">
              <a:solidFill>
                <a:srgbClr val="333333"/>
              </a:solidFill>
              <a:highlight>
                <a:srgbClr val="FFFFFF"/>
              </a:highlight>
              <a:latin typeface="Roboto"/>
              <a:ea typeface="Roboto"/>
              <a:cs typeface="Roboto"/>
              <a:sym typeface="Roboto"/>
            </a:endParaRPr>
          </a:p>
          <a:p>
            <a:pPr marL="0" lvl="0" indent="0" algn="l" rtl="0">
              <a:spcBef>
                <a:spcPts val="0"/>
              </a:spcBef>
              <a:spcAft>
                <a:spcPts val="0"/>
              </a:spcAft>
              <a:buNone/>
            </a:pPr>
            <a:endParaRPr sz="130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7c0149682f_0_20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7c0149682f_0_20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6cc7e85db4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 name="Google Shape;398;g6cc7e85db4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7c0149682f_0_2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7c0149682f_0_2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6cc7e85db4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 name="Google Shape;403;g6cc7e85db4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6d3e0f255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6d3e0f255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7c0149682f_0_2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7c0149682f_0_2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7c0149682f_0_2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7c0149682f_0_2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7c0149682f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7c0149682f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7c0149682f_0_3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7c0149682f_0_3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7c0149682f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7c0149682f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talk about what I'm leading</a:t>
            </a: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hyperlink" Target="http://go/AccessibilityWeek"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p:cSld name="TITLE_2_2">
    <p:bg>
      <p:bgPr>
        <a:solidFill>
          <a:srgbClr val="FFFFFF"/>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53900" y="1304897"/>
            <a:ext cx="6961500" cy="14664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434343"/>
              </a:buClr>
              <a:buSzPts val="3600"/>
              <a:buFont typeface="Google Sans"/>
              <a:buChar char="●"/>
              <a:defRPr sz="3600">
                <a:latin typeface="Google Sans"/>
                <a:ea typeface="Google Sans"/>
                <a:cs typeface="Google Sans"/>
                <a:sym typeface="Google Sans"/>
              </a:defRPr>
            </a:lvl1pPr>
            <a:lvl2pPr lvl="1" algn="ctr" rtl="0">
              <a:spcBef>
                <a:spcPts val="0"/>
              </a:spcBef>
              <a:spcAft>
                <a:spcPts val="0"/>
              </a:spcAft>
              <a:buSzPts val="5200"/>
              <a:buChar char="○"/>
              <a:defRPr sz="5200"/>
            </a:lvl2pPr>
            <a:lvl3pPr lvl="2" algn="ctr" rtl="0">
              <a:spcBef>
                <a:spcPts val="0"/>
              </a:spcBef>
              <a:spcAft>
                <a:spcPts val="0"/>
              </a:spcAft>
              <a:buSzPts val="5200"/>
              <a:buChar char="■"/>
              <a:defRPr sz="5200"/>
            </a:lvl3pPr>
            <a:lvl4pPr lvl="3" algn="ctr" rtl="0">
              <a:spcBef>
                <a:spcPts val="0"/>
              </a:spcBef>
              <a:spcAft>
                <a:spcPts val="0"/>
              </a:spcAft>
              <a:buSzPts val="5200"/>
              <a:buChar char="●"/>
              <a:defRPr sz="5200"/>
            </a:lvl4pPr>
            <a:lvl5pPr lvl="4" algn="ctr" rtl="0">
              <a:spcBef>
                <a:spcPts val="0"/>
              </a:spcBef>
              <a:spcAft>
                <a:spcPts val="0"/>
              </a:spcAft>
              <a:buSzPts val="5200"/>
              <a:buChar char="○"/>
              <a:defRPr sz="5200"/>
            </a:lvl5pPr>
            <a:lvl6pPr lvl="5" algn="ctr" rtl="0">
              <a:spcBef>
                <a:spcPts val="0"/>
              </a:spcBef>
              <a:spcAft>
                <a:spcPts val="0"/>
              </a:spcAft>
              <a:buSzPts val="5200"/>
              <a:buChar char="■"/>
              <a:defRPr sz="5200"/>
            </a:lvl6pPr>
            <a:lvl7pPr lvl="6" algn="ctr" rtl="0">
              <a:spcBef>
                <a:spcPts val="0"/>
              </a:spcBef>
              <a:spcAft>
                <a:spcPts val="0"/>
              </a:spcAft>
              <a:buSzPts val="5200"/>
              <a:buChar char="●"/>
              <a:defRPr sz="5200"/>
            </a:lvl7pPr>
            <a:lvl8pPr lvl="7" algn="ctr" rtl="0">
              <a:spcBef>
                <a:spcPts val="0"/>
              </a:spcBef>
              <a:spcAft>
                <a:spcPts val="0"/>
              </a:spcAft>
              <a:buSzPts val="5200"/>
              <a:buChar char="○"/>
              <a:defRPr sz="5200"/>
            </a:lvl8pPr>
            <a:lvl9pPr lvl="8" algn="ctr" rtl="0">
              <a:spcBef>
                <a:spcPts val="0"/>
              </a:spcBef>
              <a:spcAft>
                <a:spcPts val="0"/>
              </a:spcAft>
              <a:buSzPts val="5200"/>
              <a:buChar char="■"/>
              <a:defRPr sz="5200"/>
            </a:lvl9pPr>
          </a:lstStyle>
          <a:p>
            <a:endParaRPr/>
          </a:p>
        </p:txBody>
      </p:sp>
      <p:sp>
        <p:nvSpPr>
          <p:cNvPr id="11" name="Google Shape;11;p2"/>
          <p:cNvSpPr txBox="1">
            <a:spLocks noGrp="1"/>
          </p:cNvSpPr>
          <p:nvPr>
            <p:ph type="subTitle" idx="1"/>
          </p:nvPr>
        </p:nvSpPr>
        <p:spPr>
          <a:xfrm>
            <a:off x="353900" y="2658055"/>
            <a:ext cx="5589600" cy="58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434343"/>
              </a:buClr>
              <a:buSzPts val="2600"/>
              <a:buFont typeface="Google Sans"/>
              <a:buNone/>
              <a:defRPr sz="2600">
                <a:latin typeface="Google Sans"/>
                <a:ea typeface="Google Sans"/>
                <a:cs typeface="Google Sans"/>
                <a:sym typeface="Google Sans"/>
              </a:defRPr>
            </a:lvl1pPr>
            <a:lvl2pPr lvl="1" rtl="0">
              <a:lnSpc>
                <a:spcPct val="100000"/>
              </a:lnSpc>
              <a:spcBef>
                <a:spcPts val="1000"/>
              </a:spcBef>
              <a:spcAft>
                <a:spcPts val="0"/>
              </a:spcAft>
              <a:buClr>
                <a:srgbClr val="434343"/>
              </a:buClr>
              <a:buSzPts val="1800"/>
              <a:buFont typeface="Google Sans"/>
              <a:buNone/>
              <a:defRPr sz="1800">
                <a:latin typeface="Google Sans"/>
                <a:ea typeface="Google Sans"/>
                <a:cs typeface="Google Sans"/>
                <a:sym typeface="Google Sans"/>
              </a:defRPr>
            </a:lvl2pPr>
            <a:lvl3pPr lvl="2" rtl="0">
              <a:lnSpc>
                <a:spcPct val="100000"/>
              </a:lnSpc>
              <a:spcBef>
                <a:spcPts val="1000"/>
              </a:spcBef>
              <a:spcAft>
                <a:spcPts val="0"/>
              </a:spcAft>
              <a:buClr>
                <a:srgbClr val="434343"/>
              </a:buClr>
              <a:buSzPts val="1800"/>
              <a:buFont typeface="Google Sans"/>
              <a:buNone/>
              <a:defRPr sz="1800">
                <a:latin typeface="Google Sans"/>
                <a:ea typeface="Google Sans"/>
                <a:cs typeface="Google Sans"/>
                <a:sym typeface="Google Sans"/>
              </a:defRPr>
            </a:lvl3pPr>
            <a:lvl4pPr lvl="3" rtl="0">
              <a:lnSpc>
                <a:spcPct val="100000"/>
              </a:lnSpc>
              <a:spcBef>
                <a:spcPts val="1000"/>
              </a:spcBef>
              <a:spcAft>
                <a:spcPts val="0"/>
              </a:spcAft>
              <a:buClr>
                <a:srgbClr val="434343"/>
              </a:buClr>
              <a:buSzPts val="1800"/>
              <a:buFont typeface="Google Sans"/>
              <a:buNone/>
              <a:defRPr sz="1800">
                <a:latin typeface="Google Sans"/>
                <a:ea typeface="Google Sans"/>
                <a:cs typeface="Google Sans"/>
                <a:sym typeface="Google Sans"/>
              </a:defRPr>
            </a:lvl4pPr>
            <a:lvl5pPr lvl="4" rtl="0">
              <a:lnSpc>
                <a:spcPct val="100000"/>
              </a:lnSpc>
              <a:spcBef>
                <a:spcPts val="1000"/>
              </a:spcBef>
              <a:spcAft>
                <a:spcPts val="0"/>
              </a:spcAft>
              <a:buClr>
                <a:srgbClr val="434343"/>
              </a:buClr>
              <a:buSzPts val="1800"/>
              <a:buFont typeface="Google Sans"/>
              <a:buNone/>
              <a:defRPr sz="1800">
                <a:latin typeface="Google Sans"/>
                <a:ea typeface="Google Sans"/>
                <a:cs typeface="Google Sans"/>
                <a:sym typeface="Google Sans"/>
              </a:defRPr>
            </a:lvl5pPr>
            <a:lvl6pPr lvl="5" rtl="0">
              <a:lnSpc>
                <a:spcPct val="100000"/>
              </a:lnSpc>
              <a:spcBef>
                <a:spcPts val="1000"/>
              </a:spcBef>
              <a:spcAft>
                <a:spcPts val="0"/>
              </a:spcAft>
              <a:buSzPts val="1800"/>
              <a:buFont typeface="Google Sans"/>
              <a:buNone/>
              <a:defRPr sz="1800">
                <a:latin typeface="Google Sans"/>
                <a:ea typeface="Google Sans"/>
                <a:cs typeface="Google Sans"/>
                <a:sym typeface="Google Sans"/>
              </a:defRPr>
            </a:lvl6pPr>
            <a:lvl7pPr lvl="6" rtl="0">
              <a:lnSpc>
                <a:spcPct val="100000"/>
              </a:lnSpc>
              <a:spcBef>
                <a:spcPts val="1000"/>
              </a:spcBef>
              <a:spcAft>
                <a:spcPts val="0"/>
              </a:spcAft>
              <a:buSzPts val="1800"/>
              <a:buFont typeface="Google Sans"/>
              <a:buNone/>
              <a:defRPr sz="1800">
                <a:latin typeface="Google Sans"/>
                <a:ea typeface="Google Sans"/>
                <a:cs typeface="Google Sans"/>
                <a:sym typeface="Google Sans"/>
              </a:defRPr>
            </a:lvl7pPr>
            <a:lvl8pPr lvl="7" rtl="0">
              <a:lnSpc>
                <a:spcPct val="100000"/>
              </a:lnSpc>
              <a:spcBef>
                <a:spcPts val="1000"/>
              </a:spcBef>
              <a:spcAft>
                <a:spcPts val="0"/>
              </a:spcAft>
              <a:buSzPts val="1800"/>
              <a:buFont typeface="Google Sans"/>
              <a:buNone/>
              <a:defRPr sz="1800">
                <a:latin typeface="Google Sans"/>
                <a:ea typeface="Google Sans"/>
                <a:cs typeface="Google Sans"/>
                <a:sym typeface="Google Sans"/>
              </a:defRPr>
            </a:lvl8pPr>
            <a:lvl9pPr lvl="8" rtl="0">
              <a:lnSpc>
                <a:spcPct val="100000"/>
              </a:lnSpc>
              <a:spcBef>
                <a:spcPts val="1000"/>
              </a:spcBef>
              <a:spcAft>
                <a:spcPts val="1000"/>
              </a:spcAft>
              <a:buSzPts val="1800"/>
              <a:buFont typeface="Google Sans"/>
              <a:buNone/>
              <a:defRPr sz="1800">
                <a:latin typeface="Google Sans"/>
                <a:ea typeface="Google Sans"/>
                <a:cs typeface="Google Sans"/>
                <a:sym typeface="Google Sans"/>
              </a:defRPr>
            </a:lvl9pPr>
          </a:lstStyle>
          <a:p>
            <a:endParaRPr/>
          </a:p>
        </p:txBody>
      </p:sp>
      <p:pic>
        <p:nvPicPr>
          <p:cNvPr id="12" name="Google Shape;12;p2"/>
          <p:cNvPicPr preferRelativeResize="0"/>
          <p:nvPr/>
        </p:nvPicPr>
        <p:blipFill rotWithShape="1">
          <a:blip r:embed="rId2">
            <a:alphaModFix amt="67000"/>
          </a:blip>
          <a:srcRect t="42259" r="69771"/>
          <a:stretch/>
        </p:blipFill>
        <p:spPr>
          <a:xfrm>
            <a:off x="7088275" y="0"/>
            <a:ext cx="2055728" cy="3925324"/>
          </a:xfrm>
          <a:prstGeom prst="rect">
            <a:avLst/>
          </a:prstGeom>
          <a:noFill/>
          <a:ln>
            <a:noFill/>
          </a:ln>
        </p:spPr>
      </p:pic>
      <p:pic>
        <p:nvPicPr>
          <p:cNvPr id="13" name="Google Shape;13;p2"/>
          <p:cNvPicPr preferRelativeResize="0"/>
          <p:nvPr/>
        </p:nvPicPr>
        <p:blipFill rotWithShape="1">
          <a:blip r:embed="rId2">
            <a:alphaModFix amt="35000"/>
          </a:blip>
          <a:srcRect b="82643"/>
          <a:stretch/>
        </p:blipFill>
        <p:spPr>
          <a:xfrm>
            <a:off x="3463625" y="4332474"/>
            <a:ext cx="4674201" cy="811028"/>
          </a:xfrm>
          <a:prstGeom prst="rect">
            <a:avLst/>
          </a:prstGeom>
          <a:noFill/>
          <a:ln>
            <a:noFill/>
          </a:ln>
        </p:spPr>
      </p:pic>
      <p:pic>
        <p:nvPicPr>
          <p:cNvPr id="14" name="Google Shape;14;p2"/>
          <p:cNvPicPr preferRelativeResize="0"/>
          <p:nvPr/>
        </p:nvPicPr>
        <p:blipFill rotWithShape="1">
          <a:blip r:embed="rId2">
            <a:alphaModFix amt="22000"/>
          </a:blip>
          <a:srcRect l="26503" t="95538"/>
          <a:stretch/>
        </p:blipFill>
        <p:spPr>
          <a:xfrm>
            <a:off x="0" y="0"/>
            <a:ext cx="3660378" cy="222124"/>
          </a:xfrm>
          <a:prstGeom prst="rect">
            <a:avLst/>
          </a:prstGeom>
          <a:noFill/>
          <a:ln>
            <a:noFill/>
          </a:ln>
        </p:spPr>
      </p:pic>
      <p:pic>
        <p:nvPicPr>
          <p:cNvPr id="15" name="Google Shape;15;p2" descr="Google Accessibility logo in dark gray. All text with accessibility spelled out"/>
          <p:cNvPicPr preferRelativeResize="0"/>
          <p:nvPr/>
        </p:nvPicPr>
        <p:blipFill>
          <a:blip r:embed="rId3">
            <a:alphaModFix/>
          </a:blip>
          <a:stretch>
            <a:fillRect/>
          </a:stretch>
        </p:blipFill>
        <p:spPr>
          <a:xfrm>
            <a:off x="430100" y="528926"/>
            <a:ext cx="2318050" cy="35955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5"/>
        <p:cNvGrpSpPr/>
        <p:nvPr/>
      </p:nvGrpSpPr>
      <p:grpSpPr>
        <a:xfrm>
          <a:off x="0" y="0"/>
          <a:ext cx="0" cy="0"/>
          <a:chOff x="0" y="0"/>
          <a:chExt cx="0" cy="0"/>
        </a:xfrm>
      </p:grpSpPr>
      <p:grpSp>
        <p:nvGrpSpPr>
          <p:cNvPr id="46" name="Google Shape;46;p11"/>
          <p:cNvGrpSpPr/>
          <p:nvPr/>
        </p:nvGrpSpPr>
        <p:grpSpPr>
          <a:xfrm>
            <a:off x="5915250" y="4800759"/>
            <a:ext cx="3000153" cy="201290"/>
            <a:chOff x="5915250" y="4800759"/>
            <a:chExt cx="3000153" cy="201290"/>
          </a:xfrm>
        </p:grpSpPr>
        <p:sp>
          <p:nvSpPr>
            <p:cNvPr id="47" name="Google Shape;47;p11"/>
            <p:cNvSpPr txBox="1"/>
            <p:nvPr/>
          </p:nvSpPr>
          <p:spPr>
            <a:xfrm>
              <a:off x="5915250" y="4800759"/>
              <a:ext cx="2352600" cy="87900"/>
            </a:xfrm>
            <a:prstGeom prst="rect">
              <a:avLst/>
            </a:prstGeom>
            <a:noFill/>
            <a:ln>
              <a:noFill/>
            </a:ln>
          </p:spPr>
          <p:txBody>
            <a:bodyPr spcFirstLastPara="1" wrap="square" lIns="91425" tIns="91425" rIns="91425" bIns="91425" anchor="t" anchorCtr="0">
              <a:noAutofit/>
            </a:bodyPr>
            <a:lstStyle/>
            <a:p>
              <a:pPr marL="0" lvl="0" indent="0" algn="r" rtl="0">
                <a:lnSpc>
                  <a:spcPct val="95000"/>
                </a:lnSpc>
                <a:spcBef>
                  <a:spcPts val="0"/>
                </a:spcBef>
                <a:spcAft>
                  <a:spcPts val="0"/>
                </a:spcAft>
                <a:buNone/>
              </a:pPr>
              <a:r>
                <a:rPr lang="en" sz="900">
                  <a:solidFill>
                    <a:srgbClr val="666666"/>
                  </a:solidFill>
                  <a:latin typeface="Roboto"/>
                  <a:ea typeface="Roboto"/>
                  <a:cs typeface="Roboto"/>
                  <a:sym typeface="Roboto"/>
                </a:rPr>
                <a:t>Confidential &amp; Proprietary</a:t>
              </a:r>
              <a:endParaRPr>
                <a:solidFill>
                  <a:srgbClr val="666666"/>
                </a:solidFill>
                <a:latin typeface="Roboto"/>
                <a:ea typeface="Roboto"/>
                <a:cs typeface="Roboto"/>
                <a:sym typeface="Roboto"/>
              </a:endParaRPr>
            </a:p>
          </p:txBody>
        </p:sp>
        <p:pic>
          <p:nvPicPr>
            <p:cNvPr id="48" name="Google Shape;48;p11"/>
            <p:cNvPicPr preferRelativeResize="0"/>
            <p:nvPr/>
          </p:nvPicPr>
          <p:blipFill>
            <a:blip r:embed="rId2">
              <a:alphaModFix/>
            </a:blip>
            <a:stretch>
              <a:fillRect/>
            </a:stretch>
          </p:blipFill>
          <p:spPr>
            <a:xfrm>
              <a:off x="8399425" y="4875450"/>
              <a:ext cx="515978" cy="126600"/>
            </a:xfrm>
            <a:prstGeom prst="rect">
              <a:avLst/>
            </a:prstGeom>
            <a:noFill/>
            <a:ln>
              <a:noFill/>
            </a:ln>
          </p:spPr>
        </p:pic>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Activity">
  <p:cSld name="BLANK_1">
    <p:bg>
      <p:bgPr>
        <a:solidFill>
          <a:srgbClr val="EFEFEF"/>
        </a:solidFill>
        <a:effectLst/>
      </p:bgPr>
    </p:bg>
    <p:spTree>
      <p:nvGrpSpPr>
        <p:cNvPr id="1" name="Shape 49"/>
        <p:cNvGrpSpPr/>
        <p:nvPr/>
      </p:nvGrpSpPr>
      <p:grpSpPr>
        <a:xfrm>
          <a:off x="0" y="0"/>
          <a:ext cx="0" cy="0"/>
          <a:chOff x="0" y="0"/>
          <a:chExt cx="0" cy="0"/>
        </a:xfrm>
      </p:grpSpPr>
      <p:sp>
        <p:nvSpPr>
          <p:cNvPr id="50" name="Google Shape;50;p12"/>
          <p:cNvSpPr txBox="1"/>
          <p:nvPr/>
        </p:nvSpPr>
        <p:spPr>
          <a:xfrm>
            <a:off x="775007" y="273349"/>
            <a:ext cx="1342800" cy="35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rgbClr val="434343"/>
                </a:solidFill>
                <a:latin typeface="Google Sans"/>
                <a:ea typeface="Google Sans"/>
                <a:cs typeface="Google Sans"/>
                <a:sym typeface="Google Sans"/>
              </a:rPr>
              <a:t>ACTIVITY</a:t>
            </a:r>
            <a:endParaRPr sz="1200" b="1">
              <a:solidFill>
                <a:srgbClr val="434343"/>
              </a:solidFill>
              <a:latin typeface="Google Sans"/>
              <a:ea typeface="Google Sans"/>
              <a:cs typeface="Google Sans"/>
              <a:sym typeface="Google Sans"/>
            </a:endParaRPr>
          </a:p>
        </p:txBody>
      </p:sp>
      <p:grpSp>
        <p:nvGrpSpPr>
          <p:cNvPr id="51" name="Google Shape;51;p12"/>
          <p:cNvGrpSpPr/>
          <p:nvPr/>
        </p:nvGrpSpPr>
        <p:grpSpPr>
          <a:xfrm>
            <a:off x="306722" y="310617"/>
            <a:ext cx="441868" cy="441868"/>
            <a:chOff x="585975" y="1285025"/>
            <a:chExt cx="504300" cy="504300"/>
          </a:xfrm>
        </p:grpSpPr>
        <p:sp>
          <p:nvSpPr>
            <p:cNvPr id="52" name="Google Shape;52;p12"/>
            <p:cNvSpPr/>
            <p:nvPr/>
          </p:nvSpPr>
          <p:spPr>
            <a:xfrm>
              <a:off x="585975" y="1285025"/>
              <a:ext cx="504300" cy="504300"/>
            </a:xfrm>
            <a:prstGeom prst="ellipse">
              <a:avLst/>
            </a:prstGeom>
            <a:solidFill>
              <a:srgbClr val="4285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3" name="Google Shape;53;p12"/>
            <p:cNvPicPr preferRelativeResize="0"/>
            <p:nvPr/>
          </p:nvPicPr>
          <p:blipFill>
            <a:blip r:embed="rId2">
              <a:alphaModFix/>
            </a:blip>
            <a:stretch>
              <a:fillRect/>
            </a:stretch>
          </p:blipFill>
          <p:spPr>
            <a:xfrm>
              <a:off x="674625" y="1373675"/>
              <a:ext cx="327000" cy="327000"/>
            </a:xfrm>
            <a:prstGeom prst="rect">
              <a:avLst/>
            </a:prstGeom>
            <a:noFill/>
            <a:ln>
              <a:noFill/>
            </a:ln>
          </p:spPr>
        </p:pic>
      </p:grpSp>
      <p:sp>
        <p:nvSpPr>
          <p:cNvPr id="54" name="Google Shape;54;p12"/>
          <p:cNvSpPr txBox="1">
            <a:spLocks noGrp="1"/>
          </p:cNvSpPr>
          <p:nvPr>
            <p:ph type="subTitle" idx="1"/>
          </p:nvPr>
        </p:nvSpPr>
        <p:spPr>
          <a:xfrm>
            <a:off x="775007" y="450975"/>
            <a:ext cx="2717700" cy="357300"/>
          </a:xfrm>
          <a:prstGeom prst="rect">
            <a:avLst/>
          </a:prstGeom>
        </p:spPr>
        <p:txBody>
          <a:bodyPr spcFirstLastPara="1" wrap="square" lIns="91425" tIns="91425" rIns="91425" bIns="91425" anchor="t" anchorCtr="0">
            <a:noAutofit/>
          </a:bodyPr>
          <a:lstStyle>
            <a:lvl1pPr marL="0" marR="0" lvl="0" indent="0" algn="l" rtl="0">
              <a:lnSpc>
                <a:spcPct val="100000"/>
              </a:lnSpc>
              <a:spcBef>
                <a:spcPts val="0"/>
              </a:spcBef>
              <a:spcAft>
                <a:spcPts val="0"/>
              </a:spcAft>
              <a:buNone/>
              <a:defRPr sz="1200" b="1">
                <a:solidFill>
                  <a:srgbClr val="434343"/>
                </a:solidFill>
                <a:latin typeface="Google Sans"/>
                <a:ea typeface="Google Sans"/>
                <a:cs typeface="Google Sans"/>
                <a:sym typeface="Google Sans"/>
              </a:defRPr>
            </a:lvl1pPr>
            <a:lvl2pPr lvl="1">
              <a:spcBef>
                <a:spcPts val="0"/>
              </a:spcBef>
              <a:spcAft>
                <a:spcPts val="0"/>
              </a:spcAft>
              <a:buNone/>
              <a:defRPr/>
            </a:lvl2pPr>
            <a:lvl3pPr lvl="2">
              <a:spcBef>
                <a:spcPts val="1000"/>
              </a:spcBef>
              <a:spcAft>
                <a:spcPts val="0"/>
              </a:spcAft>
              <a:buNone/>
              <a:defRPr/>
            </a:lvl3pPr>
            <a:lvl4pPr lvl="3">
              <a:spcBef>
                <a:spcPts val="1000"/>
              </a:spcBef>
              <a:spcAft>
                <a:spcPts val="0"/>
              </a:spcAft>
              <a:buNone/>
              <a:defRPr/>
            </a:lvl4pPr>
            <a:lvl5pPr lvl="4">
              <a:spcBef>
                <a:spcPts val="1000"/>
              </a:spcBef>
              <a:spcAft>
                <a:spcPts val="0"/>
              </a:spcAft>
              <a:buNone/>
              <a:defRPr/>
            </a:lvl5pPr>
            <a:lvl6pPr lvl="5">
              <a:spcBef>
                <a:spcPts val="1000"/>
              </a:spcBef>
              <a:spcAft>
                <a:spcPts val="0"/>
              </a:spcAft>
              <a:buNone/>
              <a:defRPr/>
            </a:lvl6pPr>
            <a:lvl7pPr lvl="6">
              <a:spcBef>
                <a:spcPts val="1000"/>
              </a:spcBef>
              <a:spcAft>
                <a:spcPts val="0"/>
              </a:spcAft>
              <a:buNone/>
              <a:defRPr/>
            </a:lvl7pPr>
            <a:lvl8pPr lvl="7">
              <a:spcBef>
                <a:spcPts val="1000"/>
              </a:spcBef>
              <a:spcAft>
                <a:spcPts val="0"/>
              </a:spcAft>
              <a:buNone/>
              <a:defRPr/>
            </a:lvl8pPr>
            <a:lvl9pPr lvl="8">
              <a:spcBef>
                <a:spcPts val="1000"/>
              </a:spcBef>
              <a:spcAft>
                <a:spcPts val="1000"/>
              </a:spcAft>
              <a:buNone/>
              <a:defRPr/>
            </a:lvl9pPr>
          </a:lstStyle>
          <a:p>
            <a:endParaRPr/>
          </a:p>
        </p:txBody>
      </p:sp>
      <p:grpSp>
        <p:nvGrpSpPr>
          <p:cNvPr id="55" name="Google Shape;55;p12"/>
          <p:cNvGrpSpPr/>
          <p:nvPr/>
        </p:nvGrpSpPr>
        <p:grpSpPr>
          <a:xfrm>
            <a:off x="5915250" y="4800759"/>
            <a:ext cx="3000149" cy="201292"/>
            <a:chOff x="5915250" y="4786841"/>
            <a:chExt cx="3000149" cy="201292"/>
          </a:xfrm>
        </p:grpSpPr>
        <p:pic>
          <p:nvPicPr>
            <p:cNvPr id="56" name="Google Shape;56;p12"/>
            <p:cNvPicPr preferRelativeResize="0"/>
            <p:nvPr/>
          </p:nvPicPr>
          <p:blipFill>
            <a:blip r:embed="rId3">
              <a:alphaModFix amt="47000"/>
            </a:blip>
            <a:stretch>
              <a:fillRect/>
            </a:stretch>
          </p:blipFill>
          <p:spPr>
            <a:xfrm>
              <a:off x="8400428" y="4861633"/>
              <a:ext cx="514972" cy="126500"/>
            </a:xfrm>
            <a:prstGeom prst="rect">
              <a:avLst/>
            </a:prstGeom>
            <a:noFill/>
            <a:ln>
              <a:noFill/>
            </a:ln>
          </p:spPr>
        </p:pic>
        <p:sp>
          <p:nvSpPr>
            <p:cNvPr id="57" name="Google Shape;57;p12"/>
            <p:cNvSpPr txBox="1"/>
            <p:nvPr/>
          </p:nvSpPr>
          <p:spPr>
            <a:xfrm>
              <a:off x="5915250" y="4786841"/>
              <a:ext cx="2352600" cy="87900"/>
            </a:xfrm>
            <a:prstGeom prst="rect">
              <a:avLst/>
            </a:prstGeom>
            <a:noFill/>
            <a:ln>
              <a:noFill/>
            </a:ln>
          </p:spPr>
          <p:txBody>
            <a:bodyPr spcFirstLastPara="1" wrap="square" lIns="91425" tIns="91425" rIns="91425" bIns="91425" anchor="t" anchorCtr="0">
              <a:noAutofit/>
            </a:bodyPr>
            <a:lstStyle/>
            <a:p>
              <a:pPr marL="0" lvl="0" indent="0" algn="r" rtl="0">
                <a:lnSpc>
                  <a:spcPct val="95000"/>
                </a:lnSpc>
                <a:spcBef>
                  <a:spcPts val="0"/>
                </a:spcBef>
                <a:spcAft>
                  <a:spcPts val="0"/>
                </a:spcAft>
                <a:buNone/>
              </a:pPr>
              <a:r>
                <a:rPr lang="en" sz="900">
                  <a:solidFill>
                    <a:srgbClr val="666666"/>
                  </a:solidFill>
                  <a:latin typeface="Roboto"/>
                  <a:ea typeface="Roboto"/>
                  <a:cs typeface="Roboto"/>
                  <a:sym typeface="Roboto"/>
                </a:rPr>
                <a:t>Confidential &amp; Proprietary</a:t>
              </a:r>
              <a:endParaRPr>
                <a:solidFill>
                  <a:srgbClr val="666666"/>
                </a:solidFill>
                <a:latin typeface="Roboto"/>
                <a:ea typeface="Roboto"/>
                <a:cs typeface="Roboto"/>
                <a:sym typeface="Roboto"/>
              </a:endParaRPr>
            </a:p>
          </p:txBody>
        </p:sp>
      </p:grpSp>
      <p:sp>
        <p:nvSpPr>
          <p:cNvPr id="58" name="Google Shape;58;p12"/>
          <p:cNvSpPr txBox="1">
            <a:spLocks noGrp="1"/>
          </p:cNvSpPr>
          <p:nvPr>
            <p:ph type="body" idx="2"/>
          </p:nvPr>
        </p:nvSpPr>
        <p:spPr>
          <a:xfrm>
            <a:off x="353900" y="996632"/>
            <a:ext cx="6961500" cy="3416400"/>
          </a:xfrm>
          <a:prstGeom prst="rect">
            <a:avLst/>
          </a:prstGeom>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rgbClr val="666666"/>
              </a:buClr>
              <a:buSzPts val="1800"/>
              <a:buFont typeface="Roboto"/>
              <a:buChar char="●"/>
              <a:defRPr sz="1800">
                <a:solidFill>
                  <a:srgbClr val="434343"/>
                </a:solidFill>
                <a:latin typeface="Roboto"/>
                <a:ea typeface="Roboto"/>
                <a:cs typeface="Roboto"/>
                <a:sym typeface="Roboto"/>
              </a:defRPr>
            </a:lvl1pPr>
            <a:lvl2pPr marL="914400" lvl="1" indent="-304800" rtl="0">
              <a:lnSpc>
                <a:spcPct val="115000"/>
              </a:lnSpc>
              <a:spcBef>
                <a:spcPts val="1000"/>
              </a:spcBef>
              <a:spcAft>
                <a:spcPts val="0"/>
              </a:spcAft>
              <a:buClr>
                <a:srgbClr val="666666"/>
              </a:buClr>
              <a:buSzPts val="1200"/>
              <a:buFont typeface="Roboto"/>
              <a:buChar char="○"/>
              <a:defRPr>
                <a:solidFill>
                  <a:srgbClr val="434343"/>
                </a:solidFill>
                <a:latin typeface="Roboto"/>
                <a:ea typeface="Roboto"/>
                <a:cs typeface="Roboto"/>
                <a:sym typeface="Roboto"/>
              </a:defRPr>
            </a:lvl2pPr>
            <a:lvl3pPr marL="1371600" lvl="2" indent="-317500" rtl="0">
              <a:lnSpc>
                <a:spcPct val="115000"/>
              </a:lnSpc>
              <a:spcBef>
                <a:spcPts val="1000"/>
              </a:spcBef>
              <a:spcAft>
                <a:spcPts val="0"/>
              </a:spcAft>
              <a:buClr>
                <a:srgbClr val="434343"/>
              </a:buClr>
              <a:buSzPts val="1400"/>
              <a:buFont typeface="Roboto"/>
              <a:buChar char="■"/>
              <a:defRPr>
                <a:solidFill>
                  <a:srgbClr val="434343"/>
                </a:solidFill>
                <a:latin typeface="Roboto"/>
                <a:ea typeface="Roboto"/>
                <a:cs typeface="Roboto"/>
                <a:sym typeface="Roboto"/>
              </a:defRPr>
            </a:lvl3pPr>
            <a:lvl4pPr marL="1828800" lvl="3" indent="-317500" rtl="0">
              <a:lnSpc>
                <a:spcPct val="115000"/>
              </a:lnSpc>
              <a:spcBef>
                <a:spcPts val="1000"/>
              </a:spcBef>
              <a:spcAft>
                <a:spcPts val="0"/>
              </a:spcAft>
              <a:buClr>
                <a:srgbClr val="434343"/>
              </a:buClr>
              <a:buSzPts val="1400"/>
              <a:buFont typeface="Roboto"/>
              <a:buChar char="●"/>
              <a:defRPr>
                <a:solidFill>
                  <a:srgbClr val="434343"/>
                </a:solidFill>
                <a:latin typeface="Roboto"/>
                <a:ea typeface="Roboto"/>
                <a:cs typeface="Roboto"/>
                <a:sym typeface="Roboto"/>
              </a:defRPr>
            </a:lvl4pPr>
            <a:lvl5pPr marL="2286000" lvl="4" indent="-317500" rtl="0">
              <a:lnSpc>
                <a:spcPct val="115000"/>
              </a:lnSpc>
              <a:spcBef>
                <a:spcPts val="1000"/>
              </a:spcBef>
              <a:spcAft>
                <a:spcPts val="0"/>
              </a:spcAft>
              <a:buClr>
                <a:srgbClr val="434343"/>
              </a:buClr>
              <a:buSzPts val="1400"/>
              <a:buFont typeface="Roboto"/>
              <a:buChar char="○"/>
              <a:defRPr>
                <a:solidFill>
                  <a:srgbClr val="434343"/>
                </a:solidFill>
                <a:latin typeface="Roboto"/>
                <a:ea typeface="Roboto"/>
                <a:cs typeface="Roboto"/>
                <a:sym typeface="Roboto"/>
              </a:defRPr>
            </a:lvl5pPr>
            <a:lvl6pPr marL="2743200" lvl="5" indent="-317500" rtl="0">
              <a:lnSpc>
                <a:spcPct val="115000"/>
              </a:lnSpc>
              <a:spcBef>
                <a:spcPts val="1000"/>
              </a:spcBef>
              <a:spcAft>
                <a:spcPts val="0"/>
              </a:spcAft>
              <a:buClr>
                <a:srgbClr val="434343"/>
              </a:buClr>
              <a:buSzPts val="1400"/>
              <a:buFont typeface="Roboto"/>
              <a:buChar char="■"/>
              <a:defRPr>
                <a:solidFill>
                  <a:srgbClr val="434343"/>
                </a:solidFill>
                <a:latin typeface="Roboto"/>
                <a:ea typeface="Roboto"/>
                <a:cs typeface="Roboto"/>
                <a:sym typeface="Roboto"/>
              </a:defRPr>
            </a:lvl6pPr>
            <a:lvl7pPr marL="3200400" lvl="6" indent="-317500" rtl="0">
              <a:lnSpc>
                <a:spcPct val="115000"/>
              </a:lnSpc>
              <a:spcBef>
                <a:spcPts val="1000"/>
              </a:spcBef>
              <a:spcAft>
                <a:spcPts val="0"/>
              </a:spcAft>
              <a:buClr>
                <a:srgbClr val="434343"/>
              </a:buClr>
              <a:buSzPts val="1400"/>
              <a:buFont typeface="Roboto"/>
              <a:buChar char="●"/>
              <a:defRPr>
                <a:solidFill>
                  <a:srgbClr val="434343"/>
                </a:solidFill>
                <a:latin typeface="Roboto"/>
                <a:ea typeface="Roboto"/>
                <a:cs typeface="Roboto"/>
                <a:sym typeface="Roboto"/>
              </a:defRPr>
            </a:lvl7pPr>
            <a:lvl8pPr marL="3657600" lvl="7" indent="-317500" rtl="0">
              <a:lnSpc>
                <a:spcPct val="115000"/>
              </a:lnSpc>
              <a:spcBef>
                <a:spcPts val="1000"/>
              </a:spcBef>
              <a:spcAft>
                <a:spcPts val="0"/>
              </a:spcAft>
              <a:buClr>
                <a:srgbClr val="434343"/>
              </a:buClr>
              <a:buSzPts val="1400"/>
              <a:buFont typeface="Roboto"/>
              <a:buChar char="○"/>
              <a:defRPr>
                <a:solidFill>
                  <a:srgbClr val="434343"/>
                </a:solidFill>
                <a:latin typeface="Roboto"/>
                <a:ea typeface="Roboto"/>
                <a:cs typeface="Roboto"/>
                <a:sym typeface="Roboto"/>
              </a:defRPr>
            </a:lvl8pPr>
            <a:lvl9pPr marL="4114800" lvl="8" indent="-317500" rtl="0">
              <a:lnSpc>
                <a:spcPct val="115000"/>
              </a:lnSpc>
              <a:spcBef>
                <a:spcPts val="1000"/>
              </a:spcBef>
              <a:spcAft>
                <a:spcPts val="1000"/>
              </a:spcAft>
              <a:buClr>
                <a:srgbClr val="434343"/>
              </a:buClr>
              <a:buSzPts val="1400"/>
              <a:buFont typeface="Roboto"/>
              <a:buChar char="■"/>
              <a:defRPr>
                <a:solidFill>
                  <a:srgbClr val="434343"/>
                </a:solidFill>
                <a:latin typeface="Roboto"/>
                <a:ea typeface="Roboto"/>
                <a:cs typeface="Roboto"/>
                <a:sym typeface="Roboto"/>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A11y week promo">
  <p:cSld name="BLANK_1_1">
    <p:spTree>
      <p:nvGrpSpPr>
        <p:cNvPr id="1" name="Shape 59"/>
        <p:cNvGrpSpPr/>
        <p:nvPr/>
      </p:nvGrpSpPr>
      <p:grpSpPr>
        <a:xfrm>
          <a:off x="0" y="0"/>
          <a:ext cx="0" cy="0"/>
          <a:chOff x="0" y="0"/>
          <a:chExt cx="0" cy="0"/>
        </a:xfrm>
      </p:grpSpPr>
      <p:pic>
        <p:nvPicPr>
          <p:cNvPr id="60" name="Google Shape;60;p13"/>
          <p:cNvPicPr preferRelativeResize="0"/>
          <p:nvPr/>
        </p:nvPicPr>
        <p:blipFill rotWithShape="1">
          <a:blip r:embed="rId2">
            <a:alphaModFix amt="67000"/>
          </a:blip>
          <a:srcRect l="83743" t="2754" b="21585"/>
          <a:stretch/>
        </p:blipFill>
        <p:spPr>
          <a:xfrm>
            <a:off x="0" y="0"/>
            <a:ext cx="1105548" cy="5143504"/>
          </a:xfrm>
          <a:prstGeom prst="rect">
            <a:avLst/>
          </a:prstGeom>
          <a:noFill/>
          <a:ln>
            <a:noFill/>
          </a:ln>
        </p:spPr>
      </p:pic>
      <p:pic>
        <p:nvPicPr>
          <p:cNvPr id="61" name="Google Shape;61;p13"/>
          <p:cNvPicPr preferRelativeResize="0"/>
          <p:nvPr/>
        </p:nvPicPr>
        <p:blipFill rotWithShape="1">
          <a:blip r:embed="rId2">
            <a:alphaModFix amt="35000"/>
          </a:blip>
          <a:srcRect r="80237" b="24924"/>
          <a:stretch/>
        </p:blipFill>
        <p:spPr>
          <a:xfrm>
            <a:off x="8220275" y="1635550"/>
            <a:ext cx="923723" cy="3507949"/>
          </a:xfrm>
          <a:prstGeom prst="rect">
            <a:avLst/>
          </a:prstGeom>
          <a:noFill/>
          <a:ln>
            <a:noFill/>
          </a:ln>
        </p:spPr>
      </p:pic>
      <p:pic>
        <p:nvPicPr>
          <p:cNvPr id="62" name="Google Shape;62;p13"/>
          <p:cNvPicPr preferRelativeResize="0"/>
          <p:nvPr/>
        </p:nvPicPr>
        <p:blipFill rotWithShape="1">
          <a:blip r:embed="rId2">
            <a:alphaModFix amt="22000"/>
          </a:blip>
          <a:srcRect t="91773" r="25026"/>
          <a:stretch/>
        </p:blipFill>
        <p:spPr>
          <a:xfrm>
            <a:off x="5410200" y="0"/>
            <a:ext cx="3733799" cy="409572"/>
          </a:xfrm>
          <a:prstGeom prst="rect">
            <a:avLst/>
          </a:prstGeom>
          <a:noFill/>
          <a:ln>
            <a:noFill/>
          </a:ln>
        </p:spPr>
      </p:pic>
      <p:sp>
        <p:nvSpPr>
          <p:cNvPr id="63" name="Google Shape;63;p13"/>
          <p:cNvSpPr txBox="1"/>
          <p:nvPr/>
        </p:nvSpPr>
        <p:spPr>
          <a:xfrm>
            <a:off x="1714375" y="1773225"/>
            <a:ext cx="5715600" cy="1418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2400">
                <a:solidFill>
                  <a:srgbClr val="434343"/>
                </a:solidFill>
                <a:latin typeface="Roboto"/>
                <a:ea typeface="Roboto"/>
                <a:cs typeface="Roboto"/>
                <a:sym typeface="Roboto"/>
              </a:rPr>
              <a:t>This is part of a global series </a:t>
            </a:r>
            <a:br>
              <a:rPr lang="en" sz="2400">
                <a:solidFill>
                  <a:srgbClr val="434343"/>
                </a:solidFill>
                <a:latin typeface="Roboto"/>
                <a:ea typeface="Roboto"/>
                <a:cs typeface="Roboto"/>
                <a:sym typeface="Roboto"/>
              </a:rPr>
            </a:br>
            <a:r>
              <a:rPr lang="en" sz="2400">
                <a:solidFill>
                  <a:srgbClr val="434343"/>
                </a:solidFill>
                <a:latin typeface="Roboto"/>
                <a:ea typeface="Roboto"/>
                <a:cs typeface="Roboto"/>
                <a:sym typeface="Roboto"/>
              </a:rPr>
              <a:t>of events for </a:t>
            </a:r>
            <a:r>
              <a:rPr lang="en" sz="2400">
                <a:solidFill>
                  <a:srgbClr val="434343"/>
                </a:solidFill>
                <a:latin typeface="Roboto Medium"/>
                <a:ea typeface="Roboto Medium"/>
                <a:cs typeface="Roboto Medium"/>
                <a:sym typeface="Roboto Medium"/>
              </a:rPr>
              <a:t>Accessibility Week</a:t>
            </a:r>
            <a:r>
              <a:rPr lang="en" sz="2400">
                <a:solidFill>
                  <a:srgbClr val="434343"/>
                </a:solidFill>
                <a:latin typeface="Roboto"/>
                <a:ea typeface="Roboto"/>
                <a:cs typeface="Roboto"/>
                <a:sym typeface="Roboto"/>
              </a:rPr>
              <a:t>.</a:t>
            </a:r>
            <a:endParaRPr sz="2400">
              <a:solidFill>
                <a:srgbClr val="434343"/>
              </a:solidFill>
              <a:latin typeface="Roboto"/>
              <a:ea typeface="Roboto"/>
              <a:cs typeface="Roboto"/>
              <a:sym typeface="Roboto"/>
            </a:endParaRPr>
          </a:p>
          <a:p>
            <a:pPr marL="0" lvl="0" indent="0" algn="ctr" rtl="0">
              <a:lnSpc>
                <a:spcPct val="115000"/>
              </a:lnSpc>
              <a:spcBef>
                <a:spcPts val="1800"/>
              </a:spcBef>
              <a:spcAft>
                <a:spcPts val="1800"/>
              </a:spcAft>
              <a:buNone/>
            </a:pPr>
            <a:r>
              <a:rPr lang="en" sz="1800">
                <a:solidFill>
                  <a:srgbClr val="434343"/>
                </a:solidFill>
                <a:latin typeface="Roboto"/>
                <a:ea typeface="Roboto"/>
                <a:cs typeface="Roboto"/>
                <a:sym typeface="Roboto"/>
              </a:rPr>
              <a:t>Check out the full agenda at: </a:t>
            </a:r>
            <a:endParaRPr sz="1800">
              <a:solidFill>
                <a:srgbClr val="434343"/>
              </a:solidFill>
              <a:latin typeface="Roboto"/>
              <a:ea typeface="Roboto"/>
              <a:cs typeface="Roboto"/>
              <a:sym typeface="Roboto"/>
            </a:endParaRPr>
          </a:p>
        </p:txBody>
      </p:sp>
      <p:sp>
        <p:nvSpPr>
          <p:cNvPr id="64" name="Google Shape;64;p13"/>
          <p:cNvSpPr txBox="1"/>
          <p:nvPr/>
        </p:nvSpPr>
        <p:spPr>
          <a:xfrm>
            <a:off x="1828850" y="3191700"/>
            <a:ext cx="5486400" cy="779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600" u="sng">
                <a:solidFill>
                  <a:schemeClr val="hlink"/>
                </a:solidFill>
                <a:latin typeface="Google Sans Medium"/>
                <a:ea typeface="Google Sans Medium"/>
                <a:cs typeface="Google Sans Medium"/>
                <a:sym typeface="Google Sans Medium"/>
                <a:hlinkClick r:id="rId3"/>
              </a:rPr>
              <a:t>go/AccessibilityWeek</a:t>
            </a:r>
            <a:endParaRPr sz="3600">
              <a:latin typeface="Google Sans Medium"/>
              <a:ea typeface="Google Sans Medium"/>
              <a:cs typeface="Google Sans Medium"/>
              <a:sym typeface="Google Sans Medium"/>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ody Slide - Blue">
  <p:cSld name="TITLE_2_3">
    <p:spTree>
      <p:nvGrpSpPr>
        <p:cNvPr id="1" name="Shape 65"/>
        <p:cNvGrpSpPr/>
        <p:nvPr/>
      </p:nvGrpSpPr>
      <p:grpSpPr>
        <a:xfrm>
          <a:off x="0" y="0"/>
          <a:ext cx="0" cy="0"/>
          <a:chOff x="0" y="0"/>
          <a:chExt cx="0" cy="0"/>
        </a:xfrm>
      </p:grpSpPr>
      <p:sp>
        <p:nvSpPr>
          <p:cNvPr id="66" name="Google Shape;66;p14"/>
          <p:cNvSpPr/>
          <p:nvPr/>
        </p:nvSpPr>
        <p:spPr>
          <a:xfrm>
            <a:off x="426300" y="492975"/>
            <a:ext cx="7797000" cy="414300"/>
          </a:xfrm>
          <a:prstGeom prst="rect">
            <a:avLst/>
          </a:prstGeom>
          <a:noFill/>
          <a:ln>
            <a:noFill/>
          </a:ln>
        </p:spPr>
        <p:txBody>
          <a:bodyPr spcFirstLastPara="1" wrap="square" lIns="19050" tIns="19050" rIns="19050" bIns="19050" anchor="t" anchorCtr="0">
            <a:noAutofit/>
          </a:bodyPr>
          <a:lstStyle/>
          <a:p>
            <a:pPr marL="0" marR="0" lvl="0" indent="0" algn="l" rtl="0">
              <a:lnSpc>
                <a:spcPct val="90000"/>
              </a:lnSpc>
              <a:spcBef>
                <a:spcPts val="0"/>
              </a:spcBef>
              <a:spcAft>
                <a:spcPts val="0"/>
              </a:spcAft>
              <a:buClr>
                <a:schemeClr val="dk1"/>
              </a:buClr>
              <a:buSzPts val="1100"/>
              <a:buFont typeface="Arial"/>
              <a:buNone/>
            </a:pPr>
            <a:endParaRPr sz="2400" b="0" i="0" u="none" strike="noStrike" cap="none">
              <a:solidFill>
                <a:srgbClr val="3C4043"/>
              </a:solidFill>
              <a:latin typeface="Google Sans"/>
              <a:ea typeface="Google Sans"/>
              <a:cs typeface="Google Sans"/>
              <a:sym typeface="Google Sans"/>
            </a:endParaRPr>
          </a:p>
        </p:txBody>
      </p:sp>
      <p:sp>
        <p:nvSpPr>
          <p:cNvPr id="67" name="Google Shape;67;p14"/>
          <p:cNvSpPr txBox="1"/>
          <p:nvPr/>
        </p:nvSpPr>
        <p:spPr>
          <a:xfrm>
            <a:off x="7934700" y="218775"/>
            <a:ext cx="1209300" cy="30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0" i="0" u="none" strike="noStrike" cap="none">
                <a:solidFill>
                  <a:srgbClr val="D9D9D9"/>
                </a:solidFill>
                <a:latin typeface="Roboto"/>
                <a:ea typeface="Roboto"/>
                <a:cs typeface="Roboto"/>
                <a:sym typeface="Roboto"/>
              </a:rPr>
              <a:t>Proprietary + Confidential</a:t>
            </a:r>
            <a:endParaRPr sz="600" b="0" i="0" u="none" strike="noStrike" cap="none">
              <a:solidFill>
                <a:srgbClr val="D9D9D9"/>
              </a:solidFill>
              <a:latin typeface="Roboto"/>
              <a:ea typeface="Roboto"/>
              <a:cs typeface="Roboto"/>
              <a:sym typeface="Roboto"/>
            </a:endParaRPr>
          </a:p>
        </p:txBody>
      </p:sp>
      <p:sp>
        <p:nvSpPr>
          <p:cNvPr id="68" name="Google Shape;68;p14"/>
          <p:cNvSpPr/>
          <p:nvPr/>
        </p:nvSpPr>
        <p:spPr>
          <a:xfrm>
            <a:off x="-22468" y="235365"/>
            <a:ext cx="57900" cy="4672800"/>
          </a:xfrm>
          <a:prstGeom prst="rect">
            <a:avLst/>
          </a:prstGeom>
          <a:solidFill>
            <a:srgbClr val="4285F4"/>
          </a:solid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519BF7"/>
              </a:buClr>
              <a:buSzPts val="1200"/>
              <a:buFont typeface="Helvetica Neue Light"/>
              <a:buNone/>
            </a:pPr>
            <a:endParaRPr sz="1200" b="0" i="0" u="none" strike="noStrike" cap="none">
              <a:solidFill>
                <a:srgbClr val="1D8E3E"/>
              </a:solidFill>
              <a:latin typeface="Helvetica Neue Light"/>
              <a:ea typeface="Helvetica Neue Light"/>
              <a:cs typeface="Helvetica Neue Light"/>
              <a:sym typeface="Helvetica Neue Light"/>
            </a:endParaRPr>
          </a:p>
        </p:txBody>
      </p:sp>
      <p:grpSp>
        <p:nvGrpSpPr>
          <p:cNvPr id="69" name="Google Shape;69;p14"/>
          <p:cNvGrpSpPr/>
          <p:nvPr/>
        </p:nvGrpSpPr>
        <p:grpSpPr>
          <a:xfrm>
            <a:off x="8469122" y="4803781"/>
            <a:ext cx="420491" cy="137010"/>
            <a:chOff x="0" y="0"/>
            <a:chExt cx="2077525" cy="676925"/>
          </a:xfrm>
        </p:grpSpPr>
        <p:sp>
          <p:nvSpPr>
            <p:cNvPr id="70" name="Google Shape;70;p14"/>
            <p:cNvSpPr/>
            <p:nvPr/>
          </p:nvSpPr>
          <p:spPr>
            <a:xfrm>
              <a:off x="0" y="0"/>
              <a:ext cx="511375" cy="524800"/>
            </a:xfrm>
            <a:custGeom>
              <a:avLst/>
              <a:gdLst/>
              <a:ahLst/>
              <a:cxnLst/>
              <a:rect l="l" t="t" r="r" b="b"/>
              <a:pathLst>
                <a:path w="20455" h="20992" extrusionOk="0">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71" name="Google Shape;71;p14"/>
            <p:cNvSpPr/>
            <p:nvPr/>
          </p:nvSpPr>
          <p:spPr>
            <a:xfrm>
              <a:off x="54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72" name="Google Shape;72;p14"/>
            <p:cNvSpPr/>
            <p:nvPr/>
          </p:nvSpPr>
          <p:spPr>
            <a:xfrm>
              <a:off x="91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73" name="Google Shape;73;p14"/>
            <p:cNvSpPr/>
            <p:nvPr/>
          </p:nvSpPr>
          <p:spPr>
            <a:xfrm>
              <a:off x="1280400" y="187325"/>
              <a:ext cx="323850" cy="489600"/>
            </a:xfrm>
            <a:custGeom>
              <a:avLst/>
              <a:gdLst/>
              <a:ahLst/>
              <a:cxnLst/>
              <a:rect l="l" t="t" r="r" b="b"/>
              <a:pathLst>
                <a:path w="12954" h="19584" extrusionOk="0">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74" name="Google Shape;74;p14"/>
            <p:cNvSpPr/>
            <p:nvPr/>
          </p:nvSpPr>
          <p:spPr>
            <a:xfrm>
              <a:off x="1655750" y="20000"/>
              <a:ext cx="74250" cy="495000"/>
            </a:xfrm>
            <a:custGeom>
              <a:avLst/>
              <a:gdLst/>
              <a:ahLst/>
              <a:cxnLst/>
              <a:rect l="l" t="t" r="r" b="b"/>
              <a:pathLst>
                <a:path w="2970" h="19800" extrusionOk="0">
                  <a:moveTo>
                    <a:pt x="2970" y="0"/>
                  </a:moveTo>
                  <a:lnTo>
                    <a:pt x="2970" y="19800"/>
                  </a:lnTo>
                  <a:lnTo>
                    <a:pt x="0" y="19800"/>
                  </a:lnTo>
                  <a:lnTo>
                    <a:pt x="0" y="0"/>
                  </a:lnTo>
                  <a:lnTo>
                    <a:pt x="2970" y="0"/>
                  </a:ln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75" name="Google Shape;75;p14"/>
            <p:cNvSpPr/>
            <p:nvPr/>
          </p:nvSpPr>
          <p:spPr>
            <a:xfrm>
              <a:off x="1765825" y="187275"/>
              <a:ext cx="311700" cy="337950"/>
            </a:xfrm>
            <a:custGeom>
              <a:avLst/>
              <a:gdLst/>
              <a:ahLst/>
              <a:cxnLst/>
              <a:rect l="l" t="t" r="r" b="b"/>
              <a:pathLst>
                <a:path w="12468" h="13518" extrusionOk="0">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ody Slide - Basic Text - Blue">
  <p:cSld name="TITLE_2_3_1">
    <p:spTree>
      <p:nvGrpSpPr>
        <p:cNvPr id="1" name="Shape 76"/>
        <p:cNvGrpSpPr/>
        <p:nvPr/>
      </p:nvGrpSpPr>
      <p:grpSpPr>
        <a:xfrm>
          <a:off x="0" y="0"/>
          <a:ext cx="0" cy="0"/>
          <a:chOff x="0" y="0"/>
          <a:chExt cx="0" cy="0"/>
        </a:xfrm>
      </p:grpSpPr>
      <p:sp>
        <p:nvSpPr>
          <p:cNvPr id="77" name="Google Shape;77;p15"/>
          <p:cNvSpPr txBox="1">
            <a:spLocks noGrp="1"/>
          </p:cNvSpPr>
          <p:nvPr>
            <p:ph type="body" idx="1"/>
          </p:nvPr>
        </p:nvSpPr>
        <p:spPr>
          <a:xfrm>
            <a:off x="344500" y="1957700"/>
            <a:ext cx="3946200" cy="1606800"/>
          </a:xfrm>
          <a:prstGeom prst="rect">
            <a:avLst/>
          </a:prstGeom>
          <a:noFill/>
          <a:ln>
            <a:noFill/>
          </a:ln>
        </p:spPr>
        <p:txBody>
          <a:bodyPr spcFirstLastPara="1" wrap="square" lIns="91425" tIns="91425" rIns="91425" bIns="91425" anchor="t" anchorCtr="0">
            <a:noAutofit/>
          </a:bodyPr>
          <a:lstStyle>
            <a:lvl1pPr marL="457200" marR="0" lvl="0" indent="-285750" algn="l" rtl="0">
              <a:lnSpc>
                <a:spcPct val="130000"/>
              </a:lnSpc>
              <a:spcBef>
                <a:spcPts val="0"/>
              </a:spcBef>
              <a:spcAft>
                <a:spcPts val="0"/>
              </a:spcAft>
              <a:buClr>
                <a:srgbClr val="80868B"/>
              </a:buClr>
              <a:buSzPts val="900"/>
              <a:buFont typeface="Roboto"/>
              <a:buChar char="●"/>
              <a:defRPr sz="1100" b="0" i="0" u="none" strike="noStrike" cap="none">
                <a:solidFill>
                  <a:srgbClr val="5F6368"/>
                </a:solidFill>
                <a:latin typeface="Roboto"/>
                <a:ea typeface="Roboto"/>
                <a:cs typeface="Roboto"/>
                <a:sym typeface="Roboto"/>
              </a:defRPr>
            </a:lvl1pPr>
            <a:lvl2pPr marL="914400" marR="0" lvl="1" indent="-285750" algn="l" rtl="0">
              <a:lnSpc>
                <a:spcPct val="130000"/>
              </a:lnSpc>
              <a:spcBef>
                <a:spcPts val="0"/>
              </a:spcBef>
              <a:spcAft>
                <a:spcPts val="0"/>
              </a:spcAft>
              <a:buClr>
                <a:srgbClr val="80868B"/>
              </a:buClr>
              <a:buSzPts val="900"/>
              <a:buFont typeface="Roboto"/>
              <a:buChar char="○"/>
              <a:defRPr sz="1100" b="0" i="0" u="none" strike="noStrike" cap="none">
                <a:solidFill>
                  <a:srgbClr val="5F6368"/>
                </a:solidFill>
                <a:latin typeface="Roboto"/>
                <a:ea typeface="Roboto"/>
                <a:cs typeface="Roboto"/>
                <a:sym typeface="Roboto"/>
              </a:defRPr>
            </a:lvl2pPr>
            <a:lvl3pPr marL="1371600" marR="0" lvl="2" indent="-298450" algn="l" rtl="0">
              <a:lnSpc>
                <a:spcPct val="130000"/>
              </a:lnSpc>
              <a:spcBef>
                <a:spcPts val="0"/>
              </a:spcBef>
              <a:spcAft>
                <a:spcPts val="0"/>
              </a:spcAft>
              <a:buClr>
                <a:srgbClr val="5F6368"/>
              </a:buClr>
              <a:buSzPts val="1100"/>
              <a:buFont typeface="Roboto"/>
              <a:buChar char="■"/>
              <a:defRPr sz="1100" b="0" i="0" u="none" strike="noStrike" cap="none">
                <a:solidFill>
                  <a:srgbClr val="5F6368"/>
                </a:solidFill>
                <a:latin typeface="Roboto"/>
                <a:ea typeface="Roboto"/>
                <a:cs typeface="Roboto"/>
                <a:sym typeface="Roboto"/>
              </a:defRPr>
            </a:lvl3pPr>
            <a:lvl4pPr marL="1828800" marR="0" lvl="3" indent="-298450" algn="l" rtl="0">
              <a:lnSpc>
                <a:spcPct val="130000"/>
              </a:lnSpc>
              <a:spcBef>
                <a:spcPts val="0"/>
              </a:spcBef>
              <a:spcAft>
                <a:spcPts val="0"/>
              </a:spcAft>
              <a:buClr>
                <a:srgbClr val="5F6368"/>
              </a:buClr>
              <a:buSzPts val="1100"/>
              <a:buFont typeface="Roboto"/>
              <a:buChar char="●"/>
              <a:defRPr sz="1100" b="0" i="0" u="none" strike="noStrike" cap="none">
                <a:solidFill>
                  <a:srgbClr val="5F6368"/>
                </a:solidFill>
                <a:latin typeface="Roboto"/>
                <a:ea typeface="Roboto"/>
                <a:cs typeface="Roboto"/>
                <a:sym typeface="Roboto"/>
              </a:defRPr>
            </a:lvl4pPr>
            <a:lvl5pPr marL="2286000" marR="0" lvl="4" indent="-298450" algn="l" rtl="0">
              <a:lnSpc>
                <a:spcPct val="130000"/>
              </a:lnSpc>
              <a:spcBef>
                <a:spcPts val="0"/>
              </a:spcBef>
              <a:spcAft>
                <a:spcPts val="0"/>
              </a:spcAft>
              <a:buClr>
                <a:srgbClr val="5F6368"/>
              </a:buClr>
              <a:buSzPts val="1100"/>
              <a:buFont typeface="Roboto"/>
              <a:buChar char="○"/>
              <a:defRPr sz="1100" b="0" i="0" u="none" strike="noStrike" cap="none">
                <a:solidFill>
                  <a:srgbClr val="5F6368"/>
                </a:solidFill>
                <a:latin typeface="Roboto"/>
                <a:ea typeface="Roboto"/>
                <a:cs typeface="Roboto"/>
                <a:sym typeface="Roboto"/>
              </a:defRPr>
            </a:lvl5pPr>
            <a:lvl6pPr marL="2743200" marR="0" lvl="5" indent="-298450" algn="l" rtl="0">
              <a:lnSpc>
                <a:spcPct val="130000"/>
              </a:lnSpc>
              <a:spcBef>
                <a:spcPts val="0"/>
              </a:spcBef>
              <a:spcAft>
                <a:spcPts val="0"/>
              </a:spcAft>
              <a:buClr>
                <a:srgbClr val="5F6368"/>
              </a:buClr>
              <a:buSzPts val="1100"/>
              <a:buFont typeface="Roboto"/>
              <a:buChar char="■"/>
              <a:defRPr sz="1100" b="0" i="0" u="none" strike="noStrike" cap="none">
                <a:solidFill>
                  <a:srgbClr val="5F6368"/>
                </a:solidFill>
                <a:latin typeface="Roboto"/>
                <a:ea typeface="Roboto"/>
                <a:cs typeface="Roboto"/>
                <a:sym typeface="Roboto"/>
              </a:defRPr>
            </a:lvl6pPr>
            <a:lvl7pPr marL="3200400" marR="0" lvl="6" indent="-298450" algn="l" rtl="0">
              <a:lnSpc>
                <a:spcPct val="130000"/>
              </a:lnSpc>
              <a:spcBef>
                <a:spcPts val="0"/>
              </a:spcBef>
              <a:spcAft>
                <a:spcPts val="0"/>
              </a:spcAft>
              <a:buClr>
                <a:srgbClr val="5F6368"/>
              </a:buClr>
              <a:buSzPts val="1100"/>
              <a:buFont typeface="Roboto"/>
              <a:buChar char="●"/>
              <a:defRPr sz="1100" b="0" i="0" u="none" strike="noStrike" cap="none">
                <a:solidFill>
                  <a:srgbClr val="5F6368"/>
                </a:solidFill>
                <a:latin typeface="Roboto"/>
                <a:ea typeface="Roboto"/>
                <a:cs typeface="Roboto"/>
                <a:sym typeface="Roboto"/>
              </a:defRPr>
            </a:lvl7pPr>
            <a:lvl8pPr marL="3657600" marR="0" lvl="7" indent="-298450" algn="l" rtl="0">
              <a:lnSpc>
                <a:spcPct val="130000"/>
              </a:lnSpc>
              <a:spcBef>
                <a:spcPts val="0"/>
              </a:spcBef>
              <a:spcAft>
                <a:spcPts val="0"/>
              </a:spcAft>
              <a:buClr>
                <a:srgbClr val="5F6368"/>
              </a:buClr>
              <a:buSzPts val="1100"/>
              <a:buFont typeface="Roboto"/>
              <a:buChar char="○"/>
              <a:defRPr sz="1100" b="0" i="0" u="none" strike="noStrike" cap="none">
                <a:solidFill>
                  <a:srgbClr val="5F6368"/>
                </a:solidFill>
                <a:latin typeface="Roboto"/>
                <a:ea typeface="Roboto"/>
                <a:cs typeface="Roboto"/>
                <a:sym typeface="Roboto"/>
              </a:defRPr>
            </a:lvl8pPr>
            <a:lvl9pPr marL="4114800" marR="0" lvl="8" indent="-298450" algn="l" rtl="0">
              <a:lnSpc>
                <a:spcPct val="130000"/>
              </a:lnSpc>
              <a:spcBef>
                <a:spcPts val="0"/>
              </a:spcBef>
              <a:spcAft>
                <a:spcPts val="0"/>
              </a:spcAft>
              <a:buClr>
                <a:srgbClr val="5F6368"/>
              </a:buClr>
              <a:buSzPts val="1100"/>
              <a:buFont typeface="Roboto"/>
              <a:buChar char="■"/>
              <a:defRPr sz="1100" b="0" i="0" u="none" strike="noStrike" cap="none">
                <a:solidFill>
                  <a:srgbClr val="5F6368"/>
                </a:solidFill>
                <a:latin typeface="Roboto"/>
                <a:ea typeface="Roboto"/>
                <a:cs typeface="Roboto"/>
                <a:sym typeface="Roboto"/>
              </a:defRPr>
            </a:lvl9pPr>
          </a:lstStyle>
          <a:p>
            <a:endParaRPr/>
          </a:p>
        </p:txBody>
      </p:sp>
      <p:sp>
        <p:nvSpPr>
          <p:cNvPr id="78" name="Google Shape;78;p15"/>
          <p:cNvSpPr/>
          <p:nvPr/>
        </p:nvSpPr>
        <p:spPr>
          <a:xfrm>
            <a:off x="426300" y="492975"/>
            <a:ext cx="7797000" cy="414300"/>
          </a:xfrm>
          <a:prstGeom prst="rect">
            <a:avLst/>
          </a:prstGeom>
          <a:noFill/>
          <a:ln>
            <a:noFill/>
          </a:ln>
        </p:spPr>
        <p:txBody>
          <a:bodyPr spcFirstLastPara="1" wrap="square" lIns="19050" tIns="19050" rIns="19050" bIns="19050" anchor="t" anchorCtr="0">
            <a:noAutofit/>
          </a:bodyPr>
          <a:lstStyle/>
          <a:p>
            <a:pPr marL="0" marR="0" lvl="0" indent="0" algn="l" rtl="0">
              <a:lnSpc>
                <a:spcPct val="90000"/>
              </a:lnSpc>
              <a:spcBef>
                <a:spcPts val="0"/>
              </a:spcBef>
              <a:spcAft>
                <a:spcPts val="0"/>
              </a:spcAft>
              <a:buClr>
                <a:schemeClr val="dk1"/>
              </a:buClr>
              <a:buSzPts val="1100"/>
              <a:buFont typeface="Arial"/>
              <a:buNone/>
            </a:pPr>
            <a:endParaRPr sz="2400" b="0" i="0" u="none" strike="noStrike" cap="none">
              <a:solidFill>
                <a:srgbClr val="3C4043"/>
              </a:solidFill>
              <a:latin typeface="Google Sans"/>
              <a:ea typeface="Google Sans"/>
              <a:cs typeface="Google Sans"/>
              <a:sym typeface="Google Sans"/>
            </a:endParaRPr>
          </a:p>
        </p:txBody>
      </p:sp>
      <p:sp>
        <p:nvSpPr>
          <p:cNvPr id="79" name="Google Shape;79;p15"/>
          <p:cNvSpPr txBox="1"/>
          <p:nvPr/>
        </p:nvSpPr>
        <p:spPr>
          <a:xfrm>
            <a:off x="7934700" y="218775"/>
            <a:ext cx="1209300" cy="30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0" i="0" u="none" strike="noStrike" cap="none">
                <a:solidFill>
                  <a:srgbClr val="D9D9D9"/>
                </a:solidFill>
                <a:latin typeface="Roboto"/>
                <a:ea typeface="Roboto"/>
                <a:cs typeface="Roboto"/>
                <a:sym typeface="Roboto"/>
              </a:rPr>
              <a:t>Proprietary + Confidential</a:t>
            </a:r>
            <a:endParaRPr sz="600" b="0" i="0" u="none" strike="noStrike" cap="none">
              <a:solidFill>
                <a:srgbClr val="D9D9D9"/>
              </a:solidFill>
              <a:latin typeface="Roboto"/>
              <a:ea typeface="Roboto"/>
              <a:cs typeface="Roboto"/>
              <a:sym typeface="Roboto"/>
            </a:endParaRPr>
          </a:p>
        </p:txBody>
      </p:sp>
      <p:sp>
        <p:nvSpPr>
          <p:cNvPr id="80" name="Google Shape;80;p15"/>
          <p:cNvSpPr/>
          <p:nvPr/>
        </p:nvSpPr>
        <p:spPr>
          <a:xfrm>
            <a:off x="-22468" y="235365"/>
            <a:ext cx="57900" cy="4672800"/>
          </a:xfrm>
          <a:prstGeom prst="rect">
            <a:avLst/>
          </a:prstGeom>
          <a:solidFill>
            <a:srgbClr val="4285F4"/>
          </a:solid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519BF7"/>
              </a:buClr>
              <a:buSzPts val="1200"/>
              <a:buFont typeface="Helvetica Neue Light"/>
              <a:buNone/>
            </a:pPr>
            <a:endParaRPr sz="1200" b="0" i="0" u="none" strike="noStrike" cap="none">
              <a:solidFill>
                <a:srgbClr val="1D8E3E"/>
              </a:solidFill>
              <a:latin typeface="Helvetica Neue Light"/>
              <a:ea typeface="Helvetica Neue Light"/>
              <a:cs typeface="Helvetica Neue Light"/>
              <a:sym typeface="Helvetica Neue Light"/>
            </a:endParaRPr>
          </a:p>
        </p:txBody>
      </p:sp>
      <p:grpSp>
        <p:nvGrpSpPr>
          <p:cNvPr id="81" name="Google Shape;81;p15"/>
          <p:cNvGrpSpPr/>
          <p:nvPr/>
        </p:nvGrpSpPr>
        <p:grpSpPr>
          <a:xfrm>
            <a:off x="8469122" y="4803781"/>
            <a:ext cx="420491" cy="137010"/>
            <a:chOff x="0" y="0"/>
            <a:chExt cx="2077525" cy="676925"/>
          </a:xfrm>
        </p:grpSpPr>
        <p:sp>
          <p:nvSpPr>
            <p:cNvPr id="82" name="Google Shape;82;p15"/>
            <p:cNvSpPr/>
            <p:nvPr/>
          </p:nvSpPr>
          <p:spPr>
            <a:xfrm>
              <a:off x="0" y="0"/>
              <a:ext cx="511375" cy="524800"/>
            </a:xfrm>
            <a:custGeom>
              <a:avLst/>
              <a:gdLst/>
              <a:ahLst/>
              <a:cxnLst/>
              <a:rect l="l" t="t" r="r" b="b"/>
              <a:pathLst>
                <a:path w="20455" h="20992" extrusionOk="0">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83" name="Google Shape;83;p15"/>
            <p:cNvSpPr/>
            <p:nvPr/>
          </p:nvSpPr>
          <p:spPr>
            <a:xfrm>
              <a:off x="54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84" name="Google Shape;84;p15"/>
            <p:cNvSpPr/>
            <p:nvPr/>
          </p:nvSpPr>
          <p:spPr>
            <a:xfrm>
              <a:off x="91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85" name="Google Shape;85;p15"/>
            <p:cNvSpPr/>
            <p:nvPr/>
          </p:nvSpPr>
          <p:spPr>
            <a:xfrm>
              <a:off x="1280400" y="187325"/>
              <a:ext cx="323850" cy="489600"/>
            </a:xfrm>
            <a:custGeom>
              <a:avLst/>
              <a:gdLst/>
              <a:ahLst/>
              <a:cxnLst/>
              <a:rect l="l" t="t" r="r" b="b"/>
              <a:pathLst>
                <a:path w="12954" h="19584" extrusionOk="0">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86" name="Google Shape;86;p15"/>
            <p:cNvSpPr/>
            <p:nvPr/>
          </p:nvSpPr>
          <p:spPr>
            <a:xfrm>
              <a:off x="1655750" y="20000"/>
              <a:ext cx="74250" cy="495000"/>
            </a:xfrm>
            <a:custGeom>
              <a:avLst/>
              <a:gdLst/>
              <a:ahLst/>
              <a:cxnLst/>
              <a:rect l="l" t="t" r="r" b="b"/>
              <a:pathLst>
                <a:path w="2970" h="19800" extrusionOk="0">
                  <a:moveTo>
                    <a:pt x="2970" y="0"/>
                  </a:moveTo>
                  <a:lnTo>
                    <a:pt x="2970" y="19800"/>
                  </a:lnTo>
                  <a:lnTo>
                    <a:pt x="0" y="19800"/>
                  </a:lnTo>
                  <a:lnTo>
                    <a:pt x="0" y="0"/>
                  </a:lnTo>
                  <a:lnTo>
                    <a:pt x="2970" y="0"/>
                  </a:ln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87" name="Google Shape;87;p15"/>
            <p:cNvSpPr/>
            <p:nvPr/>
          </p:nvSpPr>
          <p:spPr>
            <a:xfrm>
              <a:off x="1765825" y="187275"/>
              <a:ext cx="311700" cy="337950"/>
            </a:xfrm>
            <a:custGeom>
              <a:avLst/>
              <a:gdLst/>
              <a:ahLst/>
              <a:cxnLst/>
              <a:rect l="l" t="t" r="r" b="b"/>
              <a:pathLst>
                <a:path w="12468" h="13518" extrusionOk="0">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grpSp>
      <p:sp>
        <p:nvSpPr>
          <p:cNvPr id="88" name="Google Shape;88;p15"/>
          <p:cNvSpPr txBox="1">
            <a:spLocks noGrp="1"/>
          </p:cNvSpPr>
          <p:nvPr>
            <p:ph type="title"/>
          </p:nvPr>
        </p:nvSpPr>
        <p:spPr>
          <a:xfrm>
            <a:off x="344501" y="264375"/>
            <a:ext cx="7797000" cy="414300"/>
          </a:xfrm>
          <a:prstGeom prst="rect">
            <a:avLst/>
          </a:prstGeom>
          <a:noFill/>
          <a:ln>
            <a:noFill/>
          </a:ln>
        </p:spPr>
        <p:txBody>
          <a:bodyPr spcFirstLastPara="1" wrap="square" lIns="91425" tIns="91425" rIns="91425" bIns="91425" anchor="t" anchorCtr="0">
            <a:noAutofit/>
          </a:bodyPr>
          <a:lstStyle>
            <a:lvl1pPr marR="0" lvl="0" algn="l" rtl="0">
              <a:lnSpc>
                <a:spcPct val="90000"/>
              </a:lnSpc>
              <a:spcBef>
                <a:spcPts val="0"/>
              </a:spcBef>
              <a:spcAft>
                <a:spcPts val="0"/>
              </a:spcAft>
              <a:buClr>
                <a:schemeClr val="dk1"/>
              </a:buClr>
              <a:buSzPts val="1100"/>
              <a:buFont typeface="Arial"/>
              <a:buNone/>
              <a:defRPr sz="2400" b="0" i="0" u="none" strike="noStrike" cap="none">
                <a:solidFill>
                  <a:srgbClr val="3C4043"/>
                </a:solidFill>
                <a:latin typeface="Google Sans"/>
                <a:ea typeface="Google Sans"/>
                <a:cs typeface="Google Sans"/>
                <a:sym typeface="Google Sans"/>
              </a:defRPr>
            </a:lvl1pPr>
            <a:lvl2pPr marR="0" lvl="1"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2pPr>
            <a:lvl3pPr marR="0" lvl="2"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3pPr>
            <a:lvl4pPr marR="0" lvl="3"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4pPr>
            <a:lvl5pPr marR="0" lvl="4"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5pPr>
            <a:lvl6pPr marR="0" lvl="5"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6pPr>
            <a:lvl7pPr marR="0" lvl="6"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7pPr>
            <a:lvl8pPr marR="0" lvl="7"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8pPr>
            <a:lvl9pPr marR="0" lvl="8"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9"/>
        <p:cNvGrpSpPr/>
        <p:nvPr/>
      </p:nvGrpSpPr>
      <p:grpSpPr>
        <a:xfrm>
          <a:off x="0" y="0"/>
          <a:ext cx="0" cy="0"/>
          <a:chOff x="0" y="0"/>
          <a:chExt cx="0" cy="0"/>
        </a:xfrm>
      </p:grpSpPr>
      <p:sp>
        <p:nvSpPr>
          <p:cNvPr id="90" name="Google Shape;90;p16"/>
          <p:cNvSpPr/>
          <p:nvPr/>
        </p:nvSpPr>
        <p:spPr>
          <a:xfrm>
            <a:off x="75" y="4636400"/>
            <a:ext cx="9144000" cy="507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 name="Google Shape;91;p16"/>
          <p:cNvGrpSpPr/>
          <p:nvPr/>
        </p:nvGrpSpPr>
        <p:grpSpPr>
          <a:xfrm>
            <a:off x="256960" y="1187048"/>
            <a:ext cx="1094856" cy="356807"/>
            <a:chOff x="0" y="0"/>
            <a:chExt cx="2077525" cy="676925"/>
          </a:xfrm>
        </p:grpSpPr>
        <p:sp>
          <p:nvSpPr>
            <p:cNvPr id="92" name="Google Shape;92;p16"/>
            <p:cNvSpPr/>
            <p:nvPr/>
          </p:nvSpPr>
          <p:spPr>
            <a:xfrm>
              <a:off x="0" y="0"/>
              <a:ext cx="511375" cy="524800"/>
            </a:xfrm>
            <a:custGeom>
              <a:avLst/>
              <a:gdLst/>
              <a:ahLst/>
              <a:cxnLst/>
              <a:rect l="l" t="t" r="r" b="b"/>
              <a:pathLst>
                <a:path w="20455" h="20992" extrusionOk="0">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4285F4"/>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3" name="Google Shape;93;p16"/>
            <p:cNvSpPr/>
            <p:nvPr/>
          </p:nvSpPr>
          <p:spPr>
            <a:xfrm>
              <a:off x="54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EA4335"/>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4" name="Google Shape;94;p16"/>
            <p:cNvSpPr/>
            <p:nvPr/>
          </p:nvSpPr>
          <p:spPr>
            <a:xfrm>
              <a:off x="91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FBBC05"/>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5" name="Google Shape;95;p16"/>
            <p:cNvSpPr/>
            <p:nvPr/>
          </p:nvSpPr>
          <p:spPr>
            <a:xfrm>
              <a:off x="1280400" y="187325"/>
              <a:ext cx="323850" cy="489600"/>
            </a:xfrm>
            <a:custGeom>
              <a:avLst/>
              <a:gdLst/>
              <a:ahLst/>
              <a:cxnLst/>
              <a:rect l="l" t="t" r="r" b="b"/>
              <a:pathLst>
                <a:path w="12954" h="19584" extrusionOk="0">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4285F4"/>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 name="Google Shape;96;p16"/>
            <p:cNvSpPr/>
            <p:nvPr/>
          </p:nvSpPr>
          <p:spPr>
            <a:xfrm>
              <a:off x="1655750" y="20000"/>
              <a:ext cx="74250" cy="495000"/>
            </a:xfrm>
            <a:custGeom>
              <a:avLst/>
              <a:gdLst/>
              <a:ahLst/>
              <a:cxnLst/>
              <a:rect l="l" t="t" r="r" b="b"/>
              <a:pathLst>
                <a:path w="2970" h="19800" extrusionOk="0">
                  <a:moveTo>
                    <a:pt x="2970" y="0"/>
                  </a:moveTo>
                  <a:lnTo>
                    <a:pt x="2970" y="19800"/>
                  </a:lnTo>
                  <a:lnTo>
                    <a:pt x="0" y="19800"/>
                  </a:lnTo>
                  <a:lnTo>
                    <a:pt x="0" y="0"/>
                  </a:lnTo>
                  <a:lnTo>
                    <a:pt x="2970" y="0"/>
                  </a:lnTo>
                  <a:close/>
                </a:path>
              </a:pathLst>
            </a:custGeom>
            <a:solidFill>
              <a:srgbClr val="34A853"/>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7" name="Google Shape;97;p16"/>
            <p:cNvSpPr/>
            <p:nvPr/>
          </p:nvSpPr>
          <p:spPr>
            <a:xfrm>
              <a:off x="1765825" y="187275"/>
              <a:ext cx="311700" cy="337950"/>
            </a:xfrm>
            <a:custGeom>
              <a:avLst/>
              <a:gdLst/>
              <a:ahLst/>
              <a:cxnLst/>
              <a:rect l="l" t="t" r="r" b="b"/>
              <a:pathLst>
                <a:path w="12468" h="13518" extrusionOk="0">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EA4335"/>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grpSp>
      <p:sp>
        <p:nvSpPr>
          <p:cNvPr id="98" name="Google Shape;98;p16"/>
          <p:cNvSpPr txBox="1"/>
          <p:nvPr/>
        </p:nvSpPr>
        <p:spPr>
          <a:xfrm>
            <a:off x="129750" y="4796225"/>
            <a:ext cx="3561000" cy="276900"/>
          </a:xfrm>
          <a:prstGeom prst="rect">
            <a:avLst/>
          </a:prstGeom>
          <a:noFill/>
          <a:ln>
            <a:noFill/>
          </a:ln>
        </p:spPr>
        <p:txBody>
          <a:bodyPr spcFirstLastPara="1" wrap="square" lIns="91425" tIns="91425" rIns="91425" bIns="91425" anchor="ctr" anchorCtr="0">
            <a:noAutofit/>
          </a:bodyPr>
          <a:lstStyle/>
          <a:p>
            <a:pPr marL="0" lvl="0" indent="0" algn="l" rtl="0">
              <a:lnSpc>
                <a:spcPct val="95000"/>
              </a:lnSpc>
              <a:spcBef>
                <a:spcPts val="0"/>
              </a:spcBef>
              <a:spcAft>
                <a:spcPts val="0"/>
              </a:spcAft>
              <a:buNone/>
            </a:pPr>
            <a:r>
              <a:rPr lang="en" sz="600">
                <a:solidFill>
                  <a:schemeClr val="dk2"/>
                </a:solidFill>
                <a:latin typeface="Roboto"/>
                <a:ea typeface="Roboto"/>
                <a:cs typeface="Roboto"/>
                <a:sym typeface="Roboto"/>
              </a:rPr>
              <a:t>Confidential + Proprietary</a:t>
            </a:r>
            <a:endParaRPr sz="600">
              <a:solidFill>
                <a:schemeClr val="dk2"/>
              </a:solidFill>
              <a:latin typeface="Roboto"/>
              <a:ea typeface="Roboto"/>
              <a:cs typeface="Roboto"/>
              <a:sym typeface="Roboto"/>
            </a:endParaRPr>
          </a:p>
        </p:txBody>
      </p:sp>
      <p:sp>
        <p:nvSpPr>
          <p:cNvPr id="99" name="Google Shape;99;p16"/>
          <p:cNvSpPr txBox="1">
            <a:spLocks noGrp="1"/>
          </p:cNvSpPr>
          <p:nvPr>
            <p:ph type="ctrTitle"/>
          </p:nvPr>
        </p:nvSpPr>
        <p:spPr>
          <a:xfrm>
            <a:off x="129758" y="304800"/>
            <a:ext cx="8520600" cy="20526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Char char="●"/>
              <a:defRPr sz="3600"/>
            </a:lvl1pPr>
            <a:lvl2pPr lvl="1" rtl="0">
              <a:spcBef>
                <a:spcPts val="1200"/>
              </a:spcBef>
              <a:spcAft>
                <a:spcPts val="0"/>
              </a:spcAft>
              <a:buSzPts val="3600"/>
              <a:buChar char="○"/>
              <a:defRPr sz="3600"/>
            </a:lvl2pPr>
            <a:lvl3pPr lvl="2" rtl="0">
              <a:spcBef>
                <a:spcPts val="1200"/>
              </a:spcBef>
              <a:spcAft>
                <a:spcPts val="0"/>
              </a:spcAft>
              <a:buSzPts val="3600"/>
              <a:buChar char="■"/>
              <a:defRPr sz="3600"/>
            </a:lvl3pPr>
            <a:lvl4pPr lvl="3" rtl="0">
              <a:spcBef>
                <a:spcPts val="1200"/>
              </a:spcBef>
              <a:spcAft>
                <a:spcPts val="0"/>
              </a:spcAft>
              <a:buSzPts val="3600"/>
              <a:buChar char="●"/>
              <a:defRPr sz="3600"/>
            </a:lvl4pPr>
            <a:lvl5pPr lvl="4" rtl="0">
              <a:spcBef>
                <a:spcPts val="1200"/>
              </a:spcBef>
              <a:spcAft>
                <a:spcPts val="0"/>
              </a:spcAft>
              <a:buSzPts val="3600"/>
              <a:buChar char="○"/>
              <a:defRPr sz="3600"/>
            </a:lvl5pPr>
            <a:lvl6pPr lvl="5" rtl="0">
              <a:spcBef>
                <a:spcPts val="1200"/>
              </a:spcBef>
              <a:spcAft>
                <a:spcPts val="0"/>
              </a:spcAft>
              <a:buSzPts val="3600"/>
              <a:buChar char="■"/>
              <a:defRPr sz="3600"/>
            </a:lvl6pPr>
            <a:lvl7pPr lvl="6" rtl="0">
              <a:spcBef>
                <a:spcPts val="1200"/>
              </a:spcBef>
              <a:spcAft>
                <a:spcPts val="0"/>
              </a:spcAft>
              <a:buSzPts val="3600"/>
              <a:buChar char="●"/>
              <a:defRPr sz="3600"/>
            </a:lvl7pPr>
            <a:lvl8pPr lvl="7" rtl="0">
              <a:spcBef>
                <a:spcPts val="1200"/>
              </a:spcBef>
              <a:spcAft>
                <a:spcPts val="0"/>
              </a:spcAft>
              <a:buSzPts val="3600"/>
              <a:buChar char="○"/>
              <a:defRPr sz="3600"/>
            </a:lvl8pPr>
            <a:lvl9pPr lvl="8" rtl="0">
              <a:spcBef>
                <a:spcPts val="1200"/>
              </a:spcBef>
              <a:spcAft>
                <a:spcPts val="1200"/>
              </a:spcAft>
              <a:buSzPts val="3600"/>
              <a:buChar char="■"/>
              <a:defRPr sz="3600"/>
            </a:lvl9pPr>
          </a:lstStyle>
          <a:p>
            <a:endParaRPr/>
          </a:p>
        </p:txBody>
      </p:sp>
      <p:sp>
        <p:nvSpPr>
          <p:cNvPr id="100" name="Google Shape;100;p16"/>
          <p:cNvSpPr txBox="1">
            <a:spLocks noGrp="1"/>
          </p:cNvSpPr>
          <p:nvPr>
            <p:ph type="subTitle" idx="1"/>
          </p:nvPr>
        </p:nvSpPr>
        <p:spPr>
          <a:xfrm>
            <a:off x="129750" y="2394350"/>
            <a:ext cx="85206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None/>
              <a:defRPr sz="2400"/>
            </a:lvl1pPr>
            <a:lvl2pPr lvl="1" rtl="0">
              <a:lnSpc>
                <a:spcPct val="100000"/>
              </a:lnSpc>
              <a:spcBef>
                <a:spcPts val="0"/>
              </a:spcBef>
              <a:spcAft>
                <a:spcPts val="0"/>
              </a:spcAft>
              <a:buSzPts val="2400"/>
              <a:buNone/>
              <a:defRPr sz="2400"/>
            </a:lvl2pPr>
            <a:lvl3pPr lvl="2" rtl="0">
              <a:lnSpc>
                <a:spcPct val="100000"/>
              </a:lnSpc>
              <a:spcBef>
                <a:spcPts val="0"/>
              </a:spcBef>
              <a:spcAft>
                <a:spcPts val="0"/>
              </a:spcAft>
              <a:buSzPts val="2400"/>
              <a:buNone/>
              <a:defRPr sz="2400"/>
            </a:lvl3pPr>
            <a:lvl4pPr lvl="3" rtl="0">
              <a:lnSpc>
                <a:spcPct val="100000"/>
              </a:lnSpc>
              <a:spcBef>
                <a:spcPts val="0"/>
              </a:spcBef>
              <a:spcAft>
                <a:spcPts val="0"/>
              </a:spcAft>
              <a:buSzPts val="2400"/>
              <a:buNone/>
              <a:defRPr sz="2400"/>
            </a:lvl4pPr>
            <a:lvl5pPr lvl="4" rtl="0">
              <a:lnSpc>
                <a:spcPct val="100000"/>
              </a:lnSpc>
              <a:spcBef>
                <a:spcPts val="0"/>
              </a:spcBef>
              <a:spcAft>
                <a:spcPts val="0"/>
              </a:spcAft>
              <a:buSzPts val="2400"/>
              <a:buNone/>
              <a:defRPr sz="2400"/>
            </a:lvl5pPr>
            <a:lvl6pPr lvl="5" rtl="0">
              <a:lnSpc>
                <a:spcPct val="100000"/>
              </a:lnSpc>
              <a:spcBef>
                <a:spcPts val="0"/>
              </a:spcBef>
              <a:spcAft>
                <a:spcPts val="0"/>
              </a:spcAft>
              <a:buSzPts val="2400"/>
              <a:buNone/>
              <a:defRPr sz="2400"/>
            </a:lvl6pPr>
            <a:lvl7pPr lvl="6" rtl="0">
              <a:lnSpc>
                <a:spcPct val="100000"/>
              </a:lnSpc>
              <a:spcBef>
                <a:spcPts val="0"/>
              </a:spcBef>
              <a:spcAft>
                <a:spcPts val="0"/>
              </a:spcAft>
              <a:buSzPts val="2400"/>
              <a:buNone/>
              <a:defRPr sz="2400"/>
            </a:lvl7pPr>
            <a:lvl8pPr lvl="7" rtl="0">
              <a:lnSpc>
                <a:spcPct val="100000"/>
              </a:lnSpc>
              <a:spcBef>
                <a:spcPts val="0"/>
              </a:spcBef>
              <a:spcAft>
                <a:spcPts val="0"/>
              </a:spcAft>
              <a:buSzPts val="2400"/>
              <a:buNone/>
              <a:defRPr sz="2400"/>
            </a:lvl8pPr>
            <a:lvl9pPr lvl="8" rtl="0">
              <a:lnSpc>
                <a:spcPct val="100000"/>
              </a:lnSpc>
              <a:spcBef>
                <a:spcPts val="0"/>
              </a:spcBef>
              <a:spcAft>
                <a:spcPts val="0"/>
              </a:spcAft>
              <a:buSzPts val="2400"/>
              <a:buNone/>
              <a:defRPr sz="2400"/>
            </a:lvl9pPr>
          </a:lstStyle>
          <a:p>
            <a:endParaRPr/>
          </a:p>
        </p:txBody>
      </p:sp>
      <p:sp>
        <p:nvSpPr>
          <p:cNvPr id="101" name="Google Shape;101;p16"/>
          <p:cNvSpPr txBox="1">
            <a:spLocks noGrp="1"/>
          </p:cNvSpPr>
          <p:nvPr>
            <p:ph type="sldNum" idx="12"/>
          </p:nvPr>
        </p:nvSpPr>
        <p:spPr>
          <a:xfrm>
            <a:off x="8453375" y="4796300"/>
            <a:ext cx="548700" cy="2769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ody Slide - Blue 1">
  <p:cSld name="TITLE_2_4">
    <p:spTree>
      <p:nvGrpSpPr>
        <p:cNvPr id="1" name="Shape 102"/>
        <p:cNvGrpSpPr/>
        <p:nvPr/>
      </p:nvGrpSpPr>
      <p:grpSpPr>
        <a:xfrm>
          <a:off x="0" y="0"/>
          <a:ext cx="0" cy="0"/>
          <a:chOff x="0" y="0"/>
          <a:chExt cx="0" cy="0"/>
        </a:xfrm>
      </p:grpSpPr>
      <p:sp>
        <p:nvSpPr>
          <p:cNvPr id="103" name="Google Shape;103;p17"/>
          <p:cNvSpPr/>
          <p:nvPr/>
        </p:nvSpPr>
        <p:spPr>
          <a:xfrm>
            <a:off x="426300" y="492975"/>
            <a:ext cx="7797000" cy="414300"/>
          </a:xfrm>
          <a:prstGeom prst="rect">
            <a:avLst/>
          </a:prstGeom>
          <a:noFill/>
          <a:ln>
            <a:noFill/>
          </a:ln>
        </p:spPr>
        <p:txBody>
          <a:bodyPr spcFirstLastPara="1" wrap="square" lIns="19050" tIns="19050" rIns="19050" bIns="19050" anchor="t" anchorCtr="0">
            <a:noAutofit/>
          </a:bodyPr>
          <a:lstStyle/>
          <a:p>
            <a:pPr marL="0" marR="0" lvl="0" indent="0" algn="l" rtl="0">
              <a:lnSpc>
                <a:spcPct val="90000"/>
              </a:lnSpc>
              <a:spcBef>
                <a:spcPts val="0"/>
              </a:spcBef>
              <a:spcAft>
                <a:spcPts val="0"/>
              </a:spcAft>
              <a:buClr>
                <a:schemeClr val="dk1"/>
              </a:buClr>
              <a:buSzPts val="1100"/>
              <a:buFont typeface="Arial"/>
              <a:buNone/>
            </a:pPr>
            <a:endParaRPr sz="2400" b="0" i="0" u="none" strike="noStrike" cap="none">
              <a:solidFill>
                <a:srgbClr val="3C4043"/>
              </a:solidFill>
              <a:latin typeface="Google Sans"/>
              <a:ea typeface="Google Sans"/>
              <a:cs typeface="Google Sans"/>
              <a:sym typeface="Google Sans"/>
            </a:endParaRPr>
          </a:p>
        </p:txBody>
      </p:sp>
      <p:sp>
        <p:nvSpPr>
          <p:cNvPr id="104" name="Google Shape;104;p17"/>
          <p:cNvSpPr txBox="1"/>
          <p:nvPr/>
        </p:nvSpPr>
        <p:spPr>
          <a:xfrm>
            <a:off x="7934700" y="218775"/>
            <a:ext cx="1209300" cy="30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0" i="0" u="none" strike="noStrike" cap="none">
                <a:solidFill>
                  <a:srgbClr val="D9D9D9"/>
                </a:solidFill>
                <a:latin typeface="Roboto"/>
                <a:ea typeface="Roboto"/>
                <a:cs typeface="Roboto"/>
                <a:sym typeface="Roboto"/>
              </a:rPr>
              <a:t>Proprietary + Confidential</a:t>
            </a:r>
            <a:endParaRPr sz="600" b="0" i="0" u="none" strike="noStrike" cap="none">
              <a:solidFill>
                <a:srgbClr val="D9D9D9"/>
              </a:solidFill>
              <a:latin typeface="Roboto"/>
              <a:ea typeface="Roboto"/>
              <a:cs typeface="Roboto"/>
              <a:sym typeface="Roboto"/>
            </a:endParaRPr>
          </a:p>
        </p:txBody>
      </p:sp>
      <p:sp>
        <p:nvSpPr>
          <p:cNvPr id="105" name="Google Shape;105;p17"/>
          <p:cNvSpPr/>
          <p:nvPr/>
        </p:nvSpPr>
        <p:spPr>
          <a:xfrm>
            <a:off x="-22468" y="235365"/>
            <a:ext cx="57900" cy="4672800"/>
          </a:xfrm>
          <a:prstGeom prst="rect">
            <a:avLst/>
          </a:prstGeom>
          <a:solidFill>
            <a:srgbClr val="4285F4"/>
          </a:solid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519BF7"/>
              </a:buClr>
              <a:buSzPts val="1200"/>
              <a:buFont typeface="Helvetica Neue Light"/>
              <a:buNone/>
            </a:pPr>
            <a:endParaRPr sz="1200" b="0" i="0" u="none" strike="noStrike" cap="none">
              <a:solidFill>
                <a:srgbClr val="1D8E3E"/>
              </a:solidFill>
              <a:latin typeface="Helvetica Neue Light"/>
              <a:ea typeface="Helvetica Neue Light"/>
              <a:cs typeface="Helvetica Neue Light"/>
              <a:sym typeface="Helvetica Neue Light"/>
            </a:endParaRPr>
          </a:p>
        </p:txBody>
      </p:sp>
      <p:grpSp>
        <p:nvGrpSpPr>
          <p:cNvPr id="106" name="Google Shape;106;p17"/>
          <p:cNvGrpSpPr/>
          <p:nvPr/>
        </p:nvGrpSpPr>
        <p:grpSpPr>
          <a:xfrm>
            <a:off x="8469122" y="4803781"/>
            <a:ext cx="420491" cy="137010"/>
            <a:chOff x="0" y="0"/>
            <a:chExt cx="2077525" cy="676925"/>
          </a:xfrm>
        </p:grpSpPr>
        <p:sp>
          <p:nvSpPr>
            <p:cNvPr id="107" name="Google Shape;107;p17"/>
            <p:cNvSpPr/>
            <p:nvPr/>
          </p:nvSpPr>
          <p:spPr>
            <a:xfrm>
              <a:off x="0" y="0"/>
              <a:ext cx="511375" cy="524800"/>
            </a:xfrm>
            <a:custGeom>
              <a:avLst/>
              <a:gdLst/>
              <a:ahLst/>
              <a:cxnLst/>
              <a:rect l="l" t="t" r="r" b="b"/>
              <a:pathLst>
                <a:path w="20455" h="20992" extrusionOk="0">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108" name="Google Shape;108;p17"/>
            <p:cNvSpPr/>
            <p:nvPr/>
          </p:nvSpPr>
          <p:spPr>
            <a:xfrm>
              <a:off x="54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109" name="Google Shape;109;p17"/>
            <p:cNvSpPr/>
            <p:nvPr/>
          </p:nvSpPr>
          <p:spPr>
            <a:xfrm>
              <a:off x="91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110" name="Google Shape;110;p17"/>
            <p:cNvSpPr/>
            <p:nvPr/>
          </p:nvSpPr>
          <p:spPr>
            <a:xfrm>
              <a:off x="1280400" y="187325"/>
              <a:ext cx="323850" cy="489600"/>
            </a:xfrm>
            <a:custGeom>
              <a:avLst/>
              <a:gdLst/>
              <a:ahLst/>
              <a:cxnLst/>
              <a:rect l="l" t="t" r="r" b="b"/>
              <a:pathLst>
                <a:path w="12954" h="19584" extrusionOk="0">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111" name="Google Shape;111;p17"/>
            <p:cNvSpPr/>
            <p:nvPr/>
          </p:nvSpPr>
          <p:spPr>
            <a:xfrm>
              <a:off x="1655750" y="20000"/>
              <a:ext cx="74250" cy="495000"/>
            </a:xfrm>
            <a:custGeom>
              <a:avLst/>
              <a:gdLst/>
              <a:ahLst/>
              <a:cxnLst/>
              <a:rect l="l" t="t" r="r" b="b"/>
              <a:pathLst>
                <a:path w="2970" h="19800" extrusionOk="0">
                  <a:moveTo>
                    <a:pt x="2970" y="0"/>
                  </a:moveTo>
                  <a:lnTo>
                    <a:pt x="2970" y="19800"/>
                  </a:lnTo>
                  <a:lnTo>
                    <a:pt x="0" y="19800"/>
                  </a:lnTo>
                  <a:lnTo>
                    <a:pt x="0" y="0"/>
                  </a:lnTo>
                  <a:lnTo>
                    <a:pt x="2970" y="0"/>
                  </a:ln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112" name="Google Shape;112;p17"/>
            <p:cNvSpPr/>
            <p:nvPr/>
          </p:nvSpPr>
          <p:spPr>
            <a:xfrm>
              <a:off x="1765825" y="187275"/>
              <a:ext cx="311700" cy="337950"/>
            </a:xfrm>
            <a:custGeom>
              <a:avLst/>
              <a:gdLst/>
              <a:ahLst/>
              <a:cxnLst/>
              <a:rect l="l" t="t" r="r" b="b"/>
              <a:pathLst>
                <a:path w="12468" h="13518" extrusionOk="0">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ody Slide - Red">
  <p:cSld name="TITLE_2_1_1_1">
    <p:spTree>
      <p:nvGrpSpPr>
        <p:cNvPr id="1" name="Shape 113"/>
        <p:cNvGrpSpPr/>
        <p:nvPr/>
      </p:nvGrpSpPr>
      <p:grpSpPr>
        <a:xfrm>
          <a:off x="0" y="0"/>
          <a:ext cx="0" cy="0"/>
          <a:chOff x="0" y="0"/>
          <a:chExt cx="0" cy="0"/>
        </a:xfrm>
      </p:grpSpPr>
      <p:sp>
        <p:nvSpPr>
          <p:cNvPr id="114" name="Google Shape;114;p18"/>
          <p:cNvSpPr/>
          <p:nvPr/>
        </p:nvSpPr>
        <p:spPr>
          <a:xfrm>
            <a:off x="426300" y="492975"/>
            <a:ext cx="7797000" cy="414300"/>
          </a:xfrm>
          <a:prstGeom prst="rect">
            <a:avLst/>
          </a:prstGeom>
          <a:noFill/>
          <a:ln>
            <a:noFill/>
          </a:ln>
        </p:spPr>
        <p:txBody>
          <a:bodyPr spcFirstLastPara="1" wrap="square" lIns="19050" tIns="19050" rIns="19050" bIns="19050" anchor="t" anchorCtr="0">
            <a:noAutofit/>
          </a:bodyPr>
          <a:lstStyle/>
          <a:p>
            <a:pPr marL="0" marR="0" lvl="0" indent="0" algn="l" rtl="0">
              <a:lnSpc>
                <a:spcPct val="90000"/>
              </a:lnSpc>
              <a:spcBef>
                <a:spcPts val="0"/>
              </a:spcBef>
              <a:spcAft>
                <a:spcPts val="0"/>
              </a:spcAft>
              <a:buClr>
                <a:schemeClr val="dk1"/>
              </a:buClr>
              <a:buSzPts val="1100"/>
              <a:buFont typeface="Arial"/>
              <a:buNone/>
            </a:pPr>
            <a:endParaRPr sz="2400" b="0" i="0" u="none" strike="noStrike" cap="none">
              <a:solidFill>
                <a:srgbClr val="3C4043"/>
              </a:solidFill>
              <a:latin typeface="Google Sans"/>
              <a:ea typeface="Google Sans"/>
              <a:cs typeface="Google Sans"/>
              <a:sym typeface="Google Sans"/>
            </a:endParaRPr>
          </a:p>
        </p:txBody>
      </p:sp>
      <p:sp>
        <p:nvSpPr>
          <p:cNvPr id="115" name="Google Shape;115;p18"/>
          <p:cNvSpPr txBox="1"/>
          <p:nvPr/>
        </p:nvSpPr>
        <p:spPr>
          <a:xfrm>
            <a:off x="7934700" y="218775"/>
            <a:ext cx="1209300" cy="30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00" b="0" i="0" u="none" strike="noStrike" cap="none">
                <a:solidFill>
                  <a:srgbClr val="D9D9D9"/>
                </a:solidFill>
                <a:latin typeface="Roboto"/>
                <a:ea typeface="Roboto"/>
                <a:cs typeface="Roboto"/>
                <a:sym typeface="Roboto"/>
              </a:rPr>
              <a:t>Proprietary + Confidential</a:t>
            </a:r>
            <a:endParaRPr sz="600" b="0" i="0" u="none" strike="noStrike" cap="none">
              <a:solidFill>
                <a:srgbClr val="D9D9D9"/>
              </a:solidFill>
              <a:latin typeface="Roboto"/>
              <a:ea typeface="Roboto"/>
              <a:cs typeface="Roboto"/>
              <a:sym typeface="Roboto"/>
            </a:endParaRPr>
          </a:p>
        </p:txBody>
      </p:sp>
      <p:sp>
        <p:nvSpPr>
          <p:cNvPr id="116" name="Google Shape;116;p18"/>
          <p:cNvSpPr/>
          <p:nvPr/>
        </p:nvSpPr>
        <p:spPr>
          <a:xfrm>
            <a:off x="-22468" y="235365"/>
            <a:ext cx="57900" cy="4672800"/>
          </a:xfrm>
          <a:prstGeom prst="rect">
            <a:avLst/>
          </a:prstGeom>
          <a:solidFill>
            <a:srgbClr val="EA4335"/>
          </a:solid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519BF7"/>
              </a:buClr>
              <a:buSzPts val="1200"/>
              <a:buFont typeface="Helvetica Neue Light"/>
              <a:buNone/>
            </a:pPr>
            <a:endParaRPr sz="1200" b="0" i="0" u="none" strike="noStrike" cap="none">
              <a:solidFill>
                <a:srgbClr val="1D8E3E"/>
              </a:solidFill>
              <a:latin typeface="Helvetica Neue Light"/>
              <a:ea typeface="Helvetica Neue Light"/>
              <a:cs typeface="Helvetica Neue Light"/>
              <a:sym typeface="Helvetica Neue Light"/>
            </a:endParaRPr>
          </a:p>
        </p:txBody>
      </p:sp>
      <p:grpSp>
        <p:nvGrpSpPr>
          <p:cNvPr id="117" name="Google Shape;117;p18"/>
          <p:cNvGrpSpPr/>
          <p:nvPr/>
        </p:nvGrpSpPr>
        <p:grpSpPr>
          <a:xfrm>
            <a:off x="8469122" y="4803781"/>
            <a:ext cx="420491" cy="137010"/>
            <a:chOff x="0" y="0"/>
            <a:chExt cx="2077525" cy="676925"/>
          </a:xfrm>
        </p:grpSpPr>
        <p:sp>
          <p:nvSpPr>
            <p:cNvPr id="118" name="Google Shape;118;p18"/>
            <p:cNvSpPr/>
            <p:nvPr/>
          </p:nvSpPr>
          <p:spPr>
            <a:xfrm>
              <a:off x="0" y="0"/>
              <a:ext cx="511375" cy="524800"/>
            </a:xfrm>
            <a:custGeom>
              <a:avLst/>
              <a:gdLst/>
              <a:ahLst/>
              <a:cxnLst/>
              <a:rect l="l" t="t" r="r" b="b"/>
              <a:pathLst>
                <a:path w="20455" h="20992" extrusionOk="0">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119" name="Google Shape;119;p18"/>
            <p:cNvSpPr/>
            <p:nvPr/>
          </p:nvSpPr>
          <p:spPr>
            <a:xfrm>
              <a:off x="54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120" name="Google Shape;120;p18"/>
            <p:cNvSpPr/>
            <p:nvPr/>
          </p:nvSpPr>
          <p:spPr>
            <a:xfrm>
              <a:off x="91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121" name="Google Shape;121;p18"/>
            <p:cNvSpPr/>
            <p:nvPr/>
          </p:nvSpPr>
          <p:spPr>
            <a:xfrm>
              <a:off x="1280400" y="187325"/>
              <a:ext cx="323850" cy="489600"/>
            </a:xfrm>
            <a:custGeom>
              <a:avLst/>
              <a:gdLst/>
              <a:ahLst/>
              <a:cxnLst/>
              <a:rect l="l" t="t" r="r" b="b"/>
              <a:pathLst>
                <a:path w="12954" h="19584" extrusionOk="0">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122" name="Google Shape;122;p18"/>
            <p:cNvSpPr/>
            <p:nvPr/>
          </p:nvSpPr>
          <p:spPr>
            <a:xfrm>
              <a:off x="1655750" y="20000"/>
              <a:ext cx="74250" cy="495000"/>
            </a:xfrm>
            <a:custGeom>
              <a:avLst/>
              <a:gdLst/>
              <a:ahLst/>
              <a:cxnLst/>
              <a:rect l="l" t="t" r="r" b="b"/>
              <a:pathLst>
                <a:path w="2970" h="19800" extrusionOk="0">
                  <a:moveTo>
                    <a:pt x="2970" y="0"/>
                  </a:moveTo>
                  <a:lnTo>
                    <a:pt x="2970" y="19800"/>
                  </a:lnTo>
                  <a:lnTo>
                    <a:pt x="0" y="19800"/>
                  </a:lnTo>
                  <a:lnTo>
                    <a:pt x="0" y="0"/>
                  </a:lnTo>
                  <a:lnTo>
                    <a:pt x="2970" y="0"/>
                  </a:ln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123" name="Google Shape;123;p18"/>
            <p:cNvSpPr/>
            <p:nvPr/>
          </p:nvSpPr>
          <p:spPr>
            <a:xfrm>
              <a:off x="1765825" y="187275"/>
              <a:ext cx="311700" cy="337950"/>
            </a:xfrm>
            <a:custGeom>
              <a:avLst/>
              <a:gdLst/>
              <a:ahLst/>
              <a:cxnLst/>
              <a:rect l="l" t="t" r="r" b="b"/>
              <a:pathLst>
                <a:path w="12468" h="13518" extrusionOk="0">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AEB3B7"/>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Agenda">
  <p:cSld name="Blank_1">
    <p:spTree>
      <p:nvGrpSpPr>
        <p:cNvPr id="1" name="Shape 124"/>
        <p:cNvGrpSpPr/>
        <p:nvPr/>
      </p:nvGrpSpPr>
      <p:grpSpPr>
        <a:xfrm>
          <a:off x="0" y="0"/>
          <a:ext cx="0" cy="0"/>
          <a:chOff x="0" y="0"/>
          <a:chExt cx="0" cy="0"/>
        </a:xfrm>
      </p:grpSpPr>
      <p:sp>
        <p:nvSpPr>
          <p:cNvPr id="125" name="Google Shape;125;p19"/>
          <p:cNvSpPr txBox="1">
            <a:spLocks noGrp="1"/>
          </p:cNvSpPr>
          <p:nvPr>
            <p:ph type="title"/>
          </p:nvPr>
        </p:nvSpPr>
        <p:spPr>
          <a:xfrm>
            <a:off x="344501" y="264375"/>
            <a:ext cx="7797000" cy="414300"/>
          </a:xfrm>
          <a:prstGeom prst="rect">
            <a:avLst/>
          </a:prstGeom>
          <a:noFill/>
          <a:ln>
            <a:noFill/>
          </a:ln>
        </p:spPr>
        <p:txBody>
          <a:bodyPr spcFirstLastPara="1" wrap="square" lIns="91425" tIns="91425" rIns="91425" bIns="91425" anchor="t" anchorCtr="0">
            <a:noAutofit/>
          </a:bodyPr>
          <a:lstStyle>
            <a:lvl1pPr marR="0" lvl="0" algn="l" rtl="0">
              <a:lnSpc>
                <a:spcPct val="90000"/>
              </a:lnSpc>
              <a:spcBef>
                <a:spcPts val="0"/>
              </a:spcBef>
              <a:spcAft>
                <a:spcPts val="0"/>
              </a:spcAft>
              <a:buClr>
                <a:schemeClr val="dk1"/>
              </a:buClr>
              <a:buSzPts val="1100"/>
              <a:buFont typeface="Arial"/>
              <a:buNone/>
              <a:defRPr sz="2400" b="0" i="0" u="none" strike="noStrike" cap="none">
                <a:solidFill>
                  <a:srgbClr val="3C4043"/>
                </a:solidFill>
                <a:latin typeface="Google Sans"/>
                <a:ea typeface="Google Sans"/>
                <a:cs typeface="Google Sans"/>
                <a:sym typeface="Google Sans"/>
              </a:defRPr>
            </a:lvl1pPr>
            <a:lvl2pPr marR="0" lvl="1"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2pPr>
            <a:lvl3pPr marR="0" lvl="2"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3pPr>
            <a:lvl4pPr marR="0" lvl="3"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4pPr>
            <a:lvl5pPr marR="0" lvl="4"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5pPr>
            <a:lvl6pPr marR="0" lvl="5"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6pPr>
            <a:lvl7pPr marR="0" lvl="6"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7pPr>
            <a:lvl8pPr marR="0" lvl="7"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8pPr>
            <a:lvl9pPr marR="0" lvl="8"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9pPr>
          </a:lstStyle>
          <a:p>
            <a:endParaRPr/>
          </a:p>
        </p:txBody>
      </p:sp>
      <p:cxnSp>
        <p:nvCxnSpPr>
          <p:cNvPr id="126" name="Google Shape;126;p19"/>
          <p:cNvCxnSpPr/>
          <p:nvPr/>
        </p:nvCxnSpPr>
        <p:spPr>
          <a:xfrm rot="10800000">
            <a:off x="559254" y="1427358"/>
            <a:ext cx="0" cy="1869900"/>
          </a:xfrm>
          <a:prstGeom prst="straightConnector1">
            <a:avLst/>
          </a:prstGeom>
          <a:noFill/>
          <a:ln w="25400" cap="flat" cmpd="sng">
            <a:solidFill>
              <a:srgbClr val="FFFFFF"/>
            </a:solidFill>
            <a:prstDash val="solid"/>
            <a:miter lim="400000"/>
            <a:headEnd type="none" w="sm" len="sm"/>
            <a:tailEnd type="none" w="sm" len="sm"/>
          </a:ln>
        </p:spPr>
      </p:cxnSp>
      <p:sp>
        <p:nvSpPr>
          <p:cNvPr id="127" name="Google Shape;127;p19"/>
          <p:cNvSpPr/>
          <p:nvPr/>
        </p:nvSpPr>
        <p:spPr>
          <a:xfrm>
            <a:off x="-1" y="-300"/>
            <a:ext cx="2863800" cy="64500"/>
          </a:xfrm>
          <a:prstGeom prst="rect">
            <a:avLst/>
          </a:prstGeom>
          <a:solidFill>
            <a:srgbClr val="448AFF"/>
          </a:solid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FFFFFF"/>
              </a:buClr>
              <a:buSzPts val="1200"/>
              <a:buFont typeface="Helvetica Neue Light"/>
              <a:buNone/>
            </a:pPr>
            <a:endParaRPr sz="1200" b="0" i="0" u="none" strike="noStrike" cap="none">
              <a:solidFill>
                <a:srgbClr val="FFFFFF"/>
              </a:solidFill>
              <a:latin typeface="Helvetica Neue Light"/>
              <a:ea typeface="Helvetica Neue Light"/>
              <a:cs typeface="Helvetica Neue Light"/>
              <a:sym typeface="Helvetica Neue Light"/>
            </a:endParaRPr>
          </a:p>
        </p:txBody>
      </p:sp>
      <p:grpSp>
        <p:nvGrpSpPr>
          <p:cNvPr id="128" name="Google Shape;128;p19"/>
          <p:cNvGrpSpPr/>
          <p:nvPr/>
        </p:nvGrpSpPr>
        <p:grpSpPr>
          <a:xfrm>
            <a:off x="8469122" y="4803781"/>
            <a:ext cx="420491" cy="137010"/>
            <a:chOff x="0" y="0"/>
            <a:chExt cx="2077525" cy="676925"/>
          </a:xfrm>
        </p:grpSpPr>
        <p:sp>
          <p:nvSpPr>
            <p:cNvPr id="129" name="Google Shape;129;p19"/>
            <p:cNvSpPr/>
            <p:nvPr/>
          </p:nvSpPr>
          <p:spPr>
            <a:xfrm>
              <a:off x="0" y="0"/>
              <a:ext cx="511375" cy="524800"/>
            </a:xfrm>
            <a:custGeom>
              <a:avLst/>
              <a:gdLst/>
              <a:ahLst/>
              <a:cxnLst/>
              <a:rect l="l" t="t" r="r" b="b"/>
              <a:pathLst>
                <a:path w="20455" h="20992" extrusionOk="0">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5F6368"/>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130" name="Google Shape;130;p19"/>
            <p:cNvSpPr/>
            <p:nvPr/>
          </p:nvSpPr>
          <p:spPr>
            <a:xfrm>
              <a:off x="54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5F6368"/>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131" name="Google Shape;131;p19"/>
            <p:cNvSpPr/>
            <p:nvPr/>
          </p:nvSpPr>
          <p:spPr>
            <a:xfrm>
              <a:off x="910400" y="187300"/>
              <a:ext cx="339200" cy="337950"/>
            </a:xfrm>
            <a:custGeom>
              <a:avLst/>
              <a:gdLst/>
              <a:ahLst/>
              <a:cxnLst/>
              <a:rect l="l" t="t" r="r" b="b"/>
              <a:pathLst>
                <a:path w="13568" h="13518" extrusionOk="0">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5F6368"/>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132" name="Google Shape;132;p19"/>
            <p:cNvSpPr/>
            <p:nvPr/>
          </p:nvSpPr>
          <p:spPr>
            <a:xfrm>
              <a:off x="1280400" y="187325"/>
              <a:ext cx="323850" cy="489600"/>
            </a:xfrm>
            <a:custGeom>
              <a:avLst/>
              <a:gdLst/>
              <a:ahLst/>
              <a:cxnLst/>
              <a:rect l="l" t="t" r="r" b="b"/>
              <a:pathLst>
                <a:path w="12954" h="19584" extrusionOk="0">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5F6368"/>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133" name="Google Shape;133;p19"/>
            <p:cNvSpPr/>
            <p:nvPr/>
          </p:nvSpPr>
          <p:spPr>
            <a:xfrm>
              <a:off x="1655750" y="20000"/>
              <a:ext cx="74250" cy="495000"/>
            </a:xfrm>
            <a:custGeom>
              <a:avLst/>
              <a:gdLst/>
              <a:ahLst/>
              <a:cxnLst/>
              <a:rect l="l" t="t" r="r" b="b"/>
              <a:pathLst>
                <a:path w="2970" h="19800" extrusionOk="0">
                  <a:moveTo>
                    <a:pt x="2970" y="0"/>
                  </a:moveTo>
                  <a:lnTo>
                    <a:pt x="2970" y="19800"/>
                  </a:lnTo>
                  <a:lnTo>
                    <a:pt x="0" y="19800"/>
                  </a:lnTo>
                  <a:lnTo>
                    <a:pt x="0" y="0"/>
                  </a:lnTo>
                  <a:lnTo>
                    <a:pt x="2970" y="0"/>
                  </a:lnTo>
                  <a:close/>
                </a:path>
              </a:pathLst>
            </a:custGeom>
            <a:solidFill>
              <a:srgbClr val="5F6368"/>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sp>
          <p:nvSpPr>
            <p:cNvPr id="134" name="Google Shape;134;p19"/>
            <p:cNvSpPr/>
            <p:nvPr/>
          </p:nvSpPr>
          <p:spPr>
            <a:xfrm>
              <a:off x="1765825" y="187275"/>
              <a:ext cx="311700" cy="337950"/>
            </a:xfrm>
            <a:custGeom>
              <a:avLst/>
              <a:gdLst/>
              <a:ahLst/>
              <a:cxnLst/>
              <a:rect l="l" t="t" r="r" b="b"/>
              <a:pathLst>
                <a:path w="12468" h="13518" extrusionOk="0">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5F6368"/>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595959"/>
                </a:solidFill>
                <a:latin typeface="Arial"/>
                <a:ea typeface="Arial"/>
                <a:cs typeface="Arial"/>
                <a:sym typeface="Arial"/>
              </a:endParaRPr>
            </a:p>
          </p:txBody>
        </p:sp>
      </p:grpSp>
      <p:sp>
        <p:nvSpPr>
          <p:cNvPr id="135" name="Google Shape;135;p19"/>
          <p:cNvSpPr txBox="1"/>
          <p:nvPr/>
        </p:nvSpPr>
        <p:spPr>
          <a:xfrm>
            <a:off x="344500" y="4691588"/>
            <a:ext cx="3561000" cy="249300"/>
          </a:xfrm>
          <a:prstGeom prst="rect">
            <a:avLst/>
          </a:prstGeom>
          <a:noFill/>
          <a:ln>
            <a:noFill/>
          </a:ln>
        </p:spPr>
        <p:txBody>
          <a:bodyPr spcFirstLastPara="1" wrap="square" lIns="91425" tIns="91425" rIns="91425" bIns="91425" anchor="ctr" anchorCtr="0">
            <a:noAutofit/>
          </a:bodyPr>
          <a:lstStyle/>
          <a:p>
            <a:pPr marL="0" lvl="0" indent="0" algn="l" rtl="0">
              <a:lnSpc>
                <a:spcPct val="95000"/>
              </a:lnSpc>
              <a:spcBef>
                <a:spcPts val="0"/>
              </a:spcBef>
              <a:spcAft>
                <a:spcPts val="0"/>
              </a:spcAft>
              <a:buNone/>
            </a:pPr>
            <a:r>
              <a:rPr lang="en" sz="600">
                <a:solidFill>
                  <a:srgbClr val="666666"/>
                </a:solidFill>
                <a:latin typeface="Roboto"/>
                <a:ea typeface="Roboto"/>
                <a:cs typeface="Roboto"/>
                <a:sym typeface="Roboto"/>
              </a:rPr>
              <a:t>Confidential + Proprietary</a:t>
            </a:r>
            <a:endParaRPr sz="600">
              <a:solidFill>
                <a:srgbClr val="666666"/>
              </a:solidFill>
              <a:latin typeface="Roboto"/>
              <a:ea typeface="Roboto"/>
              <a:cs typeface="Roboto"/>
              <a:sym typeface="Roboto"/>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Full Blank">
  <p:cSld name="Presentation Title">
    <p:bg>
      <p:bgPr>
        <a:solidFill>
          <a:srgbClr val="FFFFFF"/>
        </a:solidFill>
        <a:effectLst/>
      </p:bgPr>
    </p:bg>
    <p:spTree>
      <p:nvGrpSpPr>
        <p:cNvPr id="1" name="Shape 136"/>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ivider A" type="secHead">
  <p:cSld name="SECTION_HEADER">
    <p:bg>
      <p:bgPr>
        <a:solidFill>
          <a:srgbClr val="1967D2"/>
        </a:solidFill>
        <a:effectLst/>
      </p:bgPr>
    </p:bg>
    <p:spTree>
      <p:nvGrpSpPr>
        <p:cNvPr id="1" name="Shape 16"/>
        <p:cNvGrpSpPr/>
        <p:nvPr/>
      </p:nvGrpSpPr>
      <p:grpSpPr>
        <a:xfrm>
          <a:off x="0" y="0"/>
          <a:ext cx="0" cy="0"/>
          <a:chOff x="0" y="0"/>
          <a:chExt cx="0" cy="0"/>
        </a:xfrm>
      </p:grpSpPr>
      <p:pic>
        <p:nvPicPr>
          <p:cNvPr id="17" name="Google Shape;17;p3"/>
          <p:cNvPicPr preferRelativeResize="0"/>
          <p:nvPr/>
        </p:nvPicPr>
        <p:blipFill rotWithShape="1">
          <a:blip r:embed="rId2">
            <a:alphaModFix/>
          </a:blip>
          <a:srcRect l="34041" t="6544" b="23235"/>
          <a:stretch/>
        </p:blipFill>
        <p:spPr>
          <a:xfrm>
            <a:off x="0" y="0"/>
            <a:ext cx="8754724" cy="5143504"/>
          </a:xfrm>
          <a:prstGeom prst="rect">
            <a:avLst/>
          </a:prstGeom>
          <a:noFill/>
          <a:ln>
            <a:noFill/>
          </a:ln>
        </p:spPr>
      </p:pic>
      <p:sp>
        <p:nvSpPr>
          <p:cNvPr id="18" name="Google Shape;18;p3"/>
          <p:cNvSpPr txBox="1">
            <a:spLocks noGrp="1"/>
          </p:cNvSpPr>
          <p:nvPr>
            <p:ph type="ctrTitle"/>
          </p:nvPr>
        </p:nvSpPr>
        <p:spPr>
          <a:xfrm>
            <a:off x="353900" y="225750"/>
            <a:ext cx="6961500" cy="45747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FFFF"/>
              </a:buClr>
              <a:buSzPts val="3000"/>
              <a:buFont typeface="Google Sans"/>
              <a:buChar char="●"/>
              <a:defRPr sz="3000">
                <a:solidFill>
                  <a:srgbClr val="FFFFFF"/>
                </a:solidFill>
                <a:latin typeface="Google Sans"/>
                <a:ea typeface="Google Sans"/>
                <a:cs typeface="Google Sans"/>
                <a:sym typeface="Google Sans"/>
              </a:defRPr>
            </a:lvl1pPr>
            <a:lvl2pPr lvl="1" rtl="0">
              <a:spcBef>
                <a:spcPts val="1200"/>
              </a:spcBef>
              <a:spcAft>
                <a:spcPts val="0"/>
              </a:spcAft>
              <a:buClr>
                <a:srgbClr val="FFFFFF"/>
              </a:buClr>
              <a:buSzPts val="3000"/>
              <a:buFont typeface="Google Sans"/>
              <a:buChar char="○"/>
              <a:defRPr sz="3000">
                <a:solidFill>
                  <a:srgbClr val="FFFFFF"/>
                </a:solidFill>
                <a:latin typeface="Google Sans"/>
                <a:ea typeface="Google Sans"/>
                <a:cs typeface="Google Sans"/>
                <a:sym typeface="Google Sans"/>
              </a:defRPr>
            </a:lvl2pPr>
            <a:lvl3pPr lvl="2" rtl="0">
              <a:spcBef>
                <a:spcPts val="1200"/>
              </a:spcBef>
              <a:spcAft>
                <a:spcPts val="0"/>
              </a:spcAft>
              <a:buClr>
                <a:srgbClr val="FFFFFF"/>
              </a:buClr>
              <a:buSzPts val="3000"/>
              <a:buFont typeface="Google Sans"/>
              <a:buChar char="■"/>
              <a:defRPr sz="3000">
                <a:solidFill>
                  <a:srgbClr val="FFFFFF"/>
                </a:solidFill>
                <a:latin typeface="Google Sans"/>
                <a:ea typeface="Google Sans"/>
                <a:cs typeface="Google Sans"/>
                <a:sym typeface="Google Sans"/>
              </a:defRPr>
            </a:lvl3pPr>
            <a:lvl4pPr lvl="3" rtl="0">
              <a:spcBef>
                <a:spcPts val="1200"/>
              </a:spcBef>
              <a:spcAft>
                <a:spcPts val="0"/>
              </a:spcAft>
              <a:buClr>
                <a:srgbClr val="FFFFFF"/>
              </a:buClr>
              <a:buSzPts val="3000"/>
              <a:buFont typeface="Google Sans"/>
              <a:buChar char="●"/>
              <a:defRPr sz="3000">
                <a:solidFill>
                  <a:srgbClr val="FFFFFF"/>
                </a:solidFill>
                <a:latin typeface="Google Sans"/>
                <a:ea typeface="Google Sans"/>
                <a:cs typeface="Google Sans"/>
                <a:sym typeface="Google Sans"/>
              </a:defRPr>
            </a:lvl4pPr>
            <a:lvl5pPr lvl="4" rtl="0">
              <a:spcBef>
                <a:spcPts val="1200"/>
              </a:spcBef>
              <a:spcAft>
                <a:spcPts val="0"/>
              </a:spcAft>
              <a:buClr>
                <a:srgbClr val="FFFFFF"/>
              </a:buClr>
              <a:buSzPts val="3000"/>
              <a:buFont typeface="Google Sans"/>
              <a:buChar char="○"/>
              <a:defRPr sz="3000">
                <a:solidFill>
                  <a:srgbClr val="FFFFFF"/>
                </a:solidFill>
                <a:latin typeface="Google Sans"/>
                <a:ea typeface="Google Sans"/>
                <a:cs typeface="Google Sans"/>
                <a:sym typeface="Google Sans"/>
              </a:defRPr>
            </a:lvl5pPr>
            <a:lvl6pPr lvl="5" rtl="0">
              <a:spcBef>
                <a:spcPts val="1200"/>
              </a:spcBef>
              <a:spcAft>
                <a:spcPts val="0"/>
              </a:spcAft>
              <a:buClr>
                <a:srgbClr val="FFFFFF"/>
              </a:buClr>
              <a:buSzPts val="3000"/>
              <a:buFont typeface="Google Sans"/>
              <a:buChar char="■"/>
              <a:defRPr sz="3000">
                <a:solidFill>
                  <a:srgbClr val="FFFFFF"/>
                </a:solidFill>
                <a:latin typeface="Google Sans"/>
                <a:ea typeface="Google Sans"/>
                <a:cs typeface="Google Sans"/>
                <a:sym typeface="Google Sans"/>
              </a:defRPr>
            </a:lvl6pPr>
            <a:lvl7pPr lvl="6" rtl="0">
              <a:spcBef>
                <a:spcPts val="1200"/>
              </a:spcBef>
              <a:spcAft>
                <a:spcPts val="0"/>
              </a:spcAft>
              <a:buClr>
                <a:srgbClr val="FFFFFF"/>
              </a:buClr>
              <a:buSzPts val="3000"/>
              <a:buFont typeface="Google Sans"/>
              <a:buChar char="●"/>
              <a:defRPr sz="3000">
                <a:solidFill>
                  <a:srgbClr val="FFFFFF"/>
                </a:solidFill>
                <a:latin typeface="Google Sans"/>
                <a:ea typeface="Google Sans"/>
                <a:cs typeface="Google Sans"/>
                <a:sym typeface="Google Sans"/>
              </a:defRPr>
            </a:lvl7pPr>
            <a:lvl8pPr lvl="7" rtl="0">
              <a:spcBef>
                <a:spcPts val="1200"/>
              </a:spcBef>
              <a:spcAft>
                <a:spcPts val="0"/>
              </a:spcAft>
              <a:buClr>
                <a:srgbClr val="FFFFFF"/>
              </a:buClr>
              <a:buSzPts val="3000"/>
              <a:buFont typeface="Google Sans"/>
              <a:buChar char="○"/>
              <a:defRPr sz="3000">
                <a:solidFill>
                  <a:srgbClr val="FFFFFF"/>
                </a:solidFill>
                <a:latin typeface="Google Sans"/>
                <a:ea typeface="Google Sans"/>
                <a:cs typeface="Google Sans"/>
                <a:sym typeface="Google Sans"/>
              </a:defRPr>
            </a:lvl8pPr>
            <a:lvl9pPr lvl="8" rtl="0">
              <a:spcBef>
                <a:spcPts val="1200"/>
              </a:spcBef>
              <a:spcAft>
                <a:spcPts val="1200"/>
              </a:spcAft>
              <a:buClr>
                <a:srgbClr val="FFFFFF"/>
              </a:buClr>
              <a:buSzPts val="3000"/>
              <a:buFont typeface="Google Sans"/>
              <a:buChar char="■"/>
              <a:defRPr sz="3000">
                <a:solidFill>
                  <a:srgbClr val="FFFFFF"/>
                </a:solidFill>
                <a:latin typeface="Google Sans"/>
                <a:ea typeface="Google Sans"/>
                <a:cs typeface="Google Sans"/>
                <a:sym typeface="Google Sans"/>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Divider B">
  <p:cSld name="SECTION_HEADER_1_1">
    <p:bg>
      <p:bgPr>
        <a:solidFill>
          <a:srgbClr val="D2E3FC"/>
        </a:solidFill>
        <a:effectLst/>
      </p:bgPr>
    </p:bg>
    <p:spTree>
      <p:nvGrpSpPr>
        <p:cNvPr id="1" name="Shape 19"/>
        <p:cNvGrpSpPr/>
        <p:nvPr/>
      </p:nvGrpSpPr>
      <p:grpSpPr>
        <a:xfrm>
          <a:off x="0" y="0"/>
          <a:ext cx="0" cy="0"/>
          <a:chOff x="0" y="0"/>
          <a:chExt cx="0" cy="0"/>
        </a:xfrm>
      </p:grpSpPr>
      <p:pic>
        <p:nvPicPr>
          <p:cNvPr id="20" name="Google Shape;20;p4"/>
          <p:cNvPicPr preferRelativeResize="0"/>
          <p:nvPr/>
        </p:nvPicPr>
        <p:blipFill rotWithShape="1">
          <a:blip r:embed="rId2">
            <a:alphaModFix/>
          </a:blip>
          <a:srcRect l="22910" t="12244" b="21818"/>
          <a:stretch/>
        </p:blipFill>
        <p:spPr>
          <a:xfrm>
            <a:off x="0" y="0"/>
            <a:ext cx="8754726" cy="5143503"/>
          </a:xfrm>
          <a:prstGeom prst="rect">
            <a:avLst/>
          </a:prstGeom>
          <a:noFill/>
          <a:ln>
            <a:noFill/>
          </a:ln>
        </p:spPr>
      </p:pic>
      <p:sp>
        <p:nvSpPr>
          <p:cNvPr id="21" name="Google Shape;21;p4"/>
          <p:cNvSpPr txBox="1">
            <a:spLocks noGrp="1"/>
          </p:cNvSpPr>
          <p:nvPr>
            <p:ph type="ctrTitle"/>
          </p:nvPr>
        </p:nvSpPr>
        <p:spPr>
          <a:xfrm>
            <a:off x="353900" y="225750"/>
            <a:ext cx="6961500" cy="45747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1A73E8"/>
              </a:buClr>
              <a:buSzPts val="3000"/>
              <a:buFont typeface="Google Sans"/>
              <a:buChar char="●"/>
              <a:defRPr sz="3000">
                <a:solidFill>
                  <a:srgbClr val="1A73E8"/>
                </a:solidFill>
                <a:latin typeface="Google Sans"/>
                <a:ea typeface="Google Sans"/>
                <a:cs typeface="Google Sans"/>
                <a:sym typeface="Google Sans"/>
              </a:defRPr>
            </a:lvl1pPr>
            <a:lvl2pPr lvl="1" rtl="0">
              <a:spcBef>
                <a:spcPts val="1200"/>
              </a:spcBef>
              <a:spcAft>
                <a:spcPts val="0"/>
              </a:spcAft>
              <a:buClr>
                <a:srgbClr val="1A73E8"/>
              </a:buClr>
              <a:buSzPts val="3000"/>
              <a:buFont typeface="Google Sans"/>
              <a:buChar char="○"/>
              <a:defRPr sz="3000">
                <a:solidFill>
                  <a:srgbClr val="1A73E8"/>
                </a:solidFill>
                <a:latin typeface="Google Sans"/>
                <a:ea typeface="Google Sans"/>
                <a:cs typeface="Google Sans"/>
                <a:sym typeface="Google Sans"/>
              </a:defRPr>
            </a:lvl2pPr>
            <a:lvl3pPr lvl="2" rtl="0">
              <a:spcBef>
                <a:spcPts val="1200"/>
              </a:spcBef>
              <a:spcAft>
                <a:spcPts val="0"/>
              </a:spcAft>
              <a:buClr>
                <a:srgbClr val="1A73E8"/>
              </a:buClr>
              <a:buSzPts val="3000"/>
              <a:buFont typeface="Google Sans"/>
              <a:buChar char="■"/>
              <a:defRPr sz="3000">
                <a:solidFill>
                  <a:srgbClr val="1A73E8"/>
                </a:solidFill>
                <a:latin typeface="Google Sans"/>
                <a:ea typeface="Google Sans"/>
                <a:cs typeface="Google Sans"/>
                <a:sym typeface="Google Sans"/>
              </a:defRPr>
            </a:lvl3pPr>
            <a:lvl4pPr lvl="3" rtl="0">
              <a:spcBef>
                <a:spcPts val="1200"/>
              </a:spcBef>
              <a:spcAft>
                <a:spcPts val="0"/>
              </a:spcAft>
              <a:buClr>
                <a:srgbClr val="1A73E8"/>
              </a:buClr>
              <a:buSzPts val="3000"/>
              <a:buFont typeface="Google Sans"/>
              <a:buChar char="●"/>
              <a:defRPr sz="3000">
                <a:solidFill>
                  <a:srgbClr val="1A73E8"/>
                </a:solidFill>
                <a:latin typeface="Google Sans"/>
                <a:ea typeface="Google Sans"/>
                <a:cs typeface="Google Sans"/>
                <a:sym typeface="Google Sans"/>
              </a:defRPr>
            </a:lvl4pPr>
            <a:lvl5pPr lvl="4" rtl="0">
              <a:spcBef>
                <a:spcPts val="1200"/>
              </a:spcBef>
              <a:spcAft>
                <a:spcPts val="0"/>
              </a:spcAft>
              <a:buClr>
                <a:srgbClr val="1A73E8"/>
              </a:buClr>
              <a:buSzPts val="3000"/>
              <a:buFont typeface="Google Sans"/>
              <a:buChar char="○"/>
              <a:defRPr sz="3000">
                <a:solidFill>
                  <a:srgbClr val="1A73E8"/>
                </a:solidFill>
                <a:latin typeface="Google Sans"/>
                <a:ea typeface="Google Sans"/>
                <a:cs typeface="Google Sans"/>
                <a:sym typeface="Google Sans"/>
              </a:defRPr>
            </a:lvl5pPr>
            <a:lvl6pPr lvl="5" rtl="0">
              <a:spcBef>
                <a:spcPts val="1200"/>
              </a:spcBef>
              <a:spcAft>
                <a:spcPts val="0"/>
              </a:spcAft>
              <a:buClr>
                <a:srgbClr val="1A73E8"/>
              </a:buClr>
              <a:buSzPts val="3000"/>
              <a:buFont typeface="Google Sans"/>
              <a:buChar char="■"/>
              <a:defRPr sz="3000">
                <a:solidFill>
                  <a:srgbClr val="1A73E8"/>
                </a:solidFill>
                <a:latin typeface="Google Sans"/>
                <a:ea typeface="Google Sans"/>
                <a:cs typeface="Google Sans"/>
                <a:sym typeface="Google Sans"/>
              </a:defRPr>
            </a:lvl6pPr>
            <a:lvl7pPr lvl="6" rtl="0">
              <a:spcBef>
                <a:spcPts val="1200"/>
              </a:spcBef>
              <a:spcAft>
                <a:spcPts val="0"/>
              </a:spcAft>
              <a:buClr>
                <a:srgbClr val="1A73E8"/>
              </a:buClr>
              <a:buSzPts val="3000"/>
              <a:buFont typeface="Google Sans"/>
              <a:buChar char="●"/>
              <a:defRPr sz="3000">
                <a:solidFill>
                  <a:srgbClr val="1A73E8"/>
                </a:solidFill>
                <a:latin typeface="Google Sans"/>
                <a:ea typeface="Google Sans"/>
                <a:cs typeface="Google Sans"/>
                <a:sym typeface="Google Sans"/>
              </a:defRPr>
            </a:lvl7pPr>
            <a:lvl8pPr lvl="7" rtl="0">
              <a:spcBef>
                <a:spcPts val="1200"/>
              </a:spcBef>
              <a:spcAft>
                <a:spcPts val="0"/>
              </a:spcAft>
              <a:buClr>
                <a:srgbClr val="1A73E8"/>
              </a:buClr>
              <a:buSzPts val="3000"/>
              <a:buFont typeface="Google Sans"/>
              <a:buChar char="○"/>
              <a:defRPr sz="3000">
                <a:solidFill>
                  <a:srgbClr val="1A73E8"/>
                </a:solidFill>
                <a:latin typeface="Google Sans"/>
                <a:ea typeface="Google Sans"/>
                <a:cs typeface="Google Sans"/>
                <a:sym typeface="Google Sans"/>
              </a:defRPr>
            </a:lvl8pPr>
            <a:lvl9pPr lvl="8" rtl="0">
              <a:spcBef>
                <a:spcPts val="1200"/>
              </a:spcBef>
              <a:spcAft>
                <a:spcPts val="1200"/>
              </a:spcAft>
              <a:buClr>
                <a:srgbClr val="1A73E8"/>
              </a:buClr>
              <a:buSzPts val="3000"/>
              <a:buFont typeface="Google Sans"/>
              <a:buChar char="■"/>
              <a:defRPr sz="3000">
                <a:solidFill>
                  <a:srgbClr val="1A73E8"/>
                </a:solidFill>
                <a:latin typeface="Google Sans"/>
                <a:ea typeface="Google Sans"/>
                <a:cs typeface="Google Sans"/>
                <a:sym typeface="Google Sans"/>
              </a:defRPr>
            </a:lvl9pPr>
          </a:lstStyle>
          <a:p>
            <a:endParaRPr/>
          </a:p>
        </p:txBody>
      </p:sp>
      <p:pic>
        <p:nvPicPr>
          <p:cNvPr id="22" name="Google Shape;22;p4"/>
          <p:cNvPicPr preferRelativeResize="0"/>
          <p:nvPr/>
        </p:nvPicPr>
        <p:blipFill>
          <a:blip r:embed="rId3">
            <a:alphaModFix amt="22000"/>
          </a:blip>
          <a:stretch>
            <a:fillRect/>
          </a:stretch>
        </p:blipFill>
        <p:spPr>
          <a:xfrm>
            <a:off x="8400428" y="4875551"/>
            <a:ext cx="514972" cy="1265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 neutral" type="tx">
  <p:cSld name="TITLE_AND_BODY">
    <p:spTree>
      <p:nvGrpSpPr>
        <p:cNvPr id="1" name="Shape 23"/>
        <p:cNvGrpSpPr/>
        <p:nvPr/>
      </p:nvGrpSpPr>
      <p:grpSpPr>
        <a:xfrm>
          <a:off x="0" y="0"/>
          <a:ext cx="0" cy="0"/>
          <a:chOff x="0" y="0"/>
          <a:chExt cx="0" cy="0"/>
        </a:xfrm>
      </p:grpSpPr>
      <p:sp>
        <p:nvSpPr>
          <p:cNvPr id="24" name="Google Shape;24;p5"/>
          <p:cNvSpPr txBox="1">
            <a:spLocks noGrp="1"/>
          </p:cNvSpPr>
          <p:nvPr>
            <p:ph type="title"/>
          </p:nvPr>
        </p:nvSpPr>
        <p:spPr>
          <a:xfrm>
            <a:off x="353900" y="276991"/>
            <a:ext cx="6961500" cy="531000"/>
          </a:xfrm>
          <a:prstGeom prst="rect">
            <a:avLst/>
          </a:prstGeom>
        </p:spPr>
        <p:txBody>
          <a:bodyPr spcFirstLastPara="1" wrap="square" lIns="91425" tIns="91425" rIns="91425" bIns="91425" anchor="t" anchorCtr="0">
            <a:noAutofit/>
          </a:bodyPr>
          <a:lstStyle>
            <a:lvl1pPr marL="0" marR="0" lvl="0" indent="0" algn="l" rtl="0">
              <a:lnSpc>
                <a:spcPct val="100000"/>
              </a:lnSpc>
              <a:spcBef>
                <a:spcPts val="0"/>
              </a:spcBef>
              <a:spcAft>
                <a:spcPts val="0"/>
              </a:spcAft>
              <a:buNone/>
              <a:defRPr sz="2600">
                <a:solidFill>
                  <a:srgbClr val="434343"/>
                </a:solidFill>
                <a:latin typeface="Google Sans"/>
                <a:ea typeface="Google Sans"/>
                <a:cs typeface="Google Sans"/>
                <a:sym typeface="Google Sans"/>
              </a:defRPr>
            </a:lvl1pPr>
            <a:lvl2pPr lvl="1" rtl="0">
              <a:lnSpc>
                <a:spcPct val="100000"/>
              </a:lnSpc>
              <a:spcBef>
                <a:spcPts val="1200"/>
              </a:spcBef>
              <a:spcAft>
                <a:spcPts val="0"/>
              </a:spcAft>
              <a:buClr>
                <a:srgbClr val="434343"/>
              </a:buClr>
              <a:buSzPts val="1400"/>
              <a:buChar char="○"/>
              <a:defRPr>
                <a:solidFill>
                  <a:srgbClr val="434343"/>
                </a:solidFill>
              </a:defRPr>
            </a:lvl2pPr>
            <a:lvl3pPr lvl="2" rtl="0">
              <a:lnSpc>
                <a:spcPct val="100000"/>
              </a:lnSpc>
              <a:spcBef>
                <a:spcPts val="1200"/>
              </a:spcBef>
              <a:spcAft>
                <a:spcPts val="0"/>
              </a:spcAft>
              <a:buClr>
                <a:srgbClr val="434343"/>
              </a:buClr>
              <a:buSzPts val="1400"/>
              <a:buChar char="■"/>
              <a:defRPr>
                <a:solidFill>
                  <a:srgbClr val="434343"/>
                </a:solidFill>
              </a:defRPr>
            </a:lvl3pPr>
            <a:lvl4pPr lvl="3" rtl="0">
              <a:lnSpc>
                <a:spcPct val="100000"/>
              </a:lnSpc>
              <a:spcBef>
                <a:spcPts val="1200"/>
              </a:spcBef>
              <a:spcAft>
                <a:spcPts val="0"/>
              </a:spcAft>
              <a:buClr>
                <a:srgbClr val="434343"/>
              </a:buClr>
              <a:buSzPts val="1400"/>
              <a:buChar char="●"/>
              <a:defRPr>
                <a:solidFill>
                  <a:srgbClr val="434343"/>
                </a:solidFill>
              </a:defRPr>
            </a:lvl4pPr>
            <a:lvl5pPr lvl="4" rtl="0">
              <a:lnSpc>
                <a:spcPct val="100000"/>
              </a:lnSpc>
              <a:spcBef>
                <a:spcPts val="1200"/>
              </a:spcBef>
              <a:spcAft>
                <a:spcPts val="0"/>
              </a:spcAft>
              <a:buClr>
                <a:srgbClr val="434343"/>
              </a:buClr>
              <a:buSzPts val="1400"/>
              <a:buChar char="○"/>
              <a:defRPr>
                <a:solidFill>
                  <a:srgbClr val="434343"/>
                </a:solidFill>
              </a:defRPr>
            </a:lvl5pPr>
            <a:lvl6pPr lvl="5" rtl="0">
              <a:lnSpc>
                <a:spcPct val="100000"/>
              </a:lnSpc>
              <a:spcBef>
                <a:spcPts val="1200"/>
              </a:spcBef>
              <a:spcAft>
                <a:spcPts val="0"/>
              </a:spcAft>
              <a:buClr>
                <a:srgbClr val="434343"/>
              </a:buClr>
              <a:buSzPts val="1400"/>
              <a:buChar char="■"/>
              <a:defRPr>
                <a:solidFill>
                  <a:srgbClr val="434343"/>
                </a:solidFill>
              </a:defRPr>
            </a:lvl6pPr>
            <a:lvl7pPr lvl="6" rtl="0">
              <a:lnSpc>
                <a:spcPct val="100000"/>
              </a:lnSpc>
              <a:spcBef>
                <a:spcPts val="1200"/>
              </a:spcBef>
              <a:spcAft>
                <a:spcPts val="0"/>
              </a:spcAft>
              <a:buClr>
                <a:srgbClr val="434343"/>
              </a:buClr>
              <a:buSzPts val="1400"/>
              <a:buChar char="●"/>
              <a:defRPr>
                <a:solidFill>
                  <a:srgbClr val="434343"/>
                </a:solidFill>
              </a:defRPr>
            </a:lvl7pPr>
            <a:lvl8pPr lvl="7" rtl="0">
              <a:lnSpc>
                <a:spcPct val="100000"/>
              </a:lnSpc>
              <a:spcBef>
                <a:spcPts val="1200"/>
              </a:spcBef>
              <a:spcAft>
                <a:spcPts val="0"/>
              </a:spcAft>
              <a:buClr>
                <a:srgbClr val="434343"/>
              </a:buClr>
              <a:buSzPts val="1400"/>
              <a:buChar char="○"/>
              <a:defRPr>
                <a:solidFill>
                  <a:srgbClr val="434343"/>
                </a:solidFill>
              </a:defRPr>
            </a:lvl8pPr>
            <a:lvl9pPr lvl="8" rtl="0">
              <a:lnSpc>
                <a:spcPct val="100000"/>
              </a:lnSpc>
              <a:spcBef>
                <a:spcPts val="1200"/>
              </a:spcBef>
              <a:spcAft>
                <a:spcPts val="1200"/>
              </a:spcAft>
              <a:buClr>
                <a:srgbClr val="434343"/>
              </a:buClr>
              <a:buSzPts val="1400"/>
              <a:buChar char="■"/>
              <a:defRPr>
                <a:solidFill>
                  <a:srgbClr val="434343"/>
                </a:solidFill>
              </a:defRPr>
            </a:lvl9pPr>
          </a:lstStyle>
          <a:p>
            <a:endParaRPr/>
          </a:p>
        </p:txBody>
      </p:sp>
      <p:sp>
        <p:nvSpPr>
          <p:cNvPr id="25" name="Google Shape;25;p5"/>
          <p:cNvSpPr txBox="1">
            <a:spLocks noGrp="1"/>
          </p:cNvSpPr>
          <p:nvPr>
            <p:ph type="body" idx="1"/>
          </p:nvPr>
        </p:nvSpPr>
        <p:spPr>
          <a:xfrm>
            <a:off x="353900" y="996632"/>
            <a:ext cx="6961500" cy="3416400"/>
          </a:xfrm>
          <a:prstGeom prst="rect">
            <a:avLst/>
          </a:prstGeom>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rgbClr val="666666"/>
              </a:buClr>
              <a:buSzPts val="1800"/>
              <a:buFont typeface="Roboto"/>
              <a:buChar char="●"/>
              <a:defRPr sz="1800">
                <a:solidFill>
                  <a:srgbClr val="434343"/>
                </a:solidFill>
                <a:latin typeface="Roboto"/>
                <a:ea typeface="Roboto"/>
                <a:cs typeface="Roboto"/>
                <a:sym typeface="Roboto"/>
              </a:defRPr>
            </a:lvl1pPr>
            <a:lvl2pPr marL="914400" lvl="1" indent="-304800" rtl="0">
              <a:lnSpc>
                <a:spcPct val="115000"/>
              </a:lnSpc>
              <a:spcBef>
                <a:spcPts val="1000"/>
              </a:spcBef>
              <a:spcAft>
                <a:spcPts val="0"/>
              </a:spcAft>
              <a:buClr>
                <a:srgbClr val="666666"/>
              </a:buClr>
              <a:buSzPts val="1200"/>
              <a:buFont typeface="Roboto"/>
              <a:buChar char="○"/>
              <a:defRPr>
                <a:solidFill>
                  <a:srgbClr val="434343"/>
                </a:solidFill>
                <a:latin typeface="Roboto"/>
                <a:ea typeface="Roboto"/>
                <a:cs typeface="Roboto"/>
                <a:sym typeface="Roboto"/>
              </a:defRPr>
            </a:lvl2pPr>
            <a:lvl3pPr marL="1371600" lvl="2" indent="-317500" rtl="0">
              <a:lnSpc>
                <a:spcPct val="115000"/>
              </a:lnSpc>
              <a:spcBef>
                <a:spcPts val="1000"/>
              </a:spcBef>
              <a:spcAft>
                <a:spcPts val="0"/>
              </a:spcAft>
              <a:buClr>
                <a:srgbClr val="434343"/>
              </a:buClr>
              <a:buSzPts val="1400"/>
              <a:buFont typeface="Roboto"/>
              <a:buChar char="■"/>
              <a:defRPr>
                <a:solidFill>
                  <a:srgbClr val="434343"/>
                </a:solidFill>
                <a:latin typeface="Roboto"/>
                <a:ea typeface="Roboto"/>
                <a:cs typeface="Roboto"/>
                <a:sym typeface="Roboto"/>
              </a:defRPr>
            </a:lvl3pPr>
            <a:lvl4pPr marL="1828800" lvl="3" indent="-317500" rtl="0">
              <a:lnSpc>
                <a:spcPct val="115000"/>
              </a:lnSpc>
              <a:spcBef>
                <a:spcPts val="1000"/>
              </a:spcBef>
              <a:spcAft>
                <a:spcPts val="0"/>
              </a:spcAft>
              <a:buClr>
                <a:srgbClr val="434343"/>
              </a:buClr>
              <a:buSzPts val="1400"/>
              <a:buFont typeface="Roboto"/>
              <a:buChar char="●"/>
              <a:defRPr>
                <a:solidFill>
                  <a:srgbClr val="434343"/>
                </a:solidFill>
                <a:latin typeface="Roboto"/>
                <a:ea typeface="Roboto"/>
                <a:cs typeface="Roboto"/>
                <a:sym typeface="Roboto"/>
              </a:defRPr>
            </a:lvl4pPr>
            <a:lvl5pPr marL="2286000" lvl="4" indent="-317500" rtl="0">
              <a:lnSpc>
                <a:spcPct val="115000"/>
              </a:lnSpc>
              <a:spcBef>
                <a:spcPts val="1000"/>
              </a:spcBef>
              <a:spcAft>
                <a:spcPts val="0"/>
              </a:spcAft>
              <a:buClr>
                <a:srgbClr val="434343"/>
              </a:buClr>
              <a:buSzPts val="1400"/>
              <a:buFont typeface="Roboto"/>
              <a:buChar char="○"/>
              <a:defRPr>
                <a:solidFill>
                  <a:srgbClr val="434343"/>
                </a:solidFill>
                <a:latin typeface="Roboto"/>
                <a:ea typeface="Roboto"/>
                <a:cs typeface="Roboto"/>
                <a:sym typeface="Roboto"/>
              </a:defRPr>
            </a:lvl5pPr>
            <a:lvl6pPr marL="2743200" lvl="5" indent="-317500" rtl="0">
              <a:lnSpc>
                <a:spcPct val="115000"/>
              </a:lnSpc>
              <a:spcBef>
                <a:spcPts val="1000"/>
              </a:spcBef>
              <a:spcAft>
                <a:spcPts val="0"/>
              </a:spcAft>
              <a:buClr>
                <a:srgbClr val="434343"/>
              </a:buClr>
              <a:buSzPts val="1400"/>
              <a:buFont typeface="Roboto"/>
              <a:buChar char="■"/>
              <a:defRPr>
                <a:solidFill>
                  <a:srgbClr val="434343"/>
                </a:solidFill>
                <a:latin typeface="Roboto"/>
                <a:ea typeface="Roboto"/>
                <a:cs typeface="Roboto"/>
                <a:sym typeface="Roboto"/>
              </a:defRPr>
            </a:lvl6pPr>
            <a:lvl7pPr marL="3200400" lvl="6" indent="-317500" rtl="0">
              <a:lnSpc>
                <a:spcPct val="115000"/>
              </a:lnSpc>
              <a:spcBef>
                <a:spcPts val="1000"/>
              </a:spcBef>
              <a:spcAft>
                <a:spcPts val="0"/>
              </a:spcAft>
              <a:buClr>
                <a:srgbClr val="434343"/>
              </a:buClr>
              <a:buSzPts val="1400"/>
              <a:buFont typeface="Roboto"/>
              <a:buChar char="●"/>
              <a:defRPr>
                <a:solidFill>
                  <a:srgbClr val="434343"/>
                </a:solidFill>
                <a:latin typeface="Roboto"/>
                <a:ea typeface="Roboto"/>
                <a:cs typeface="Roboto"/>
                <a:sym typeface="Roboto"/>
              </a:defRPr>
            </a:lvl7pPr>
            <a:lvl8pPr marL="3657600" lvl="7" indent="-317500" rtl="0">
              <a:lnSpc>
                <a:spcPct val="115000"/>
              </a:lnSpc>
              <a:spcBef>
                <a:spcPts val="1000"/>
              </a:spcBef>
              <a:spcAft>
                <a:spcPts val="0"/>
              </a:spcAft>
              <a:buClr>
                <a:srgbClr val="434343"/>
              </a:buClr>
              <a:buSzPts val="1400"/>
              <a:buFont typeface="Roboto"/>
              <a:buChar char="○"/>
              <a:defRPr>
                <a:solidFill>
                  <a:srgbClr val="434343"/>
                </a:solidFill>
                <a:latin typeface="Roboto"/>
                <a:ea typeface="Roboto"/>
                <a:cs typeface="Roboto"/>
                <a:sym typeface="Roboto"/>
              </a:defRPr>
            </a:lvl8pPr>
            <a:lvl9pPr marL="4114800" lvl="8" indent="-317500" rtl="0">
              <a:lnSpc>
                <a:spcPct val="115000"/>
              </a:lnSpc>
              <a:spcBef>
                <a:spcPts val="1000"/>
              </a:spcBef>
              <a:spcAft>
                <a:spcPts val="1000"/>
              </a:spcAft>
              <a:buClr>
                <a:srgbClr val="434343"/>
              </a:buClr>
              <a:buSzPts val="1400"/>
              <a:buFont typeface="Roboto"/>
              <a:buChar char="■"/>
              <a:defRPr>
                <a:solidFill>
                  <a:srgbClr val="434343"/>
                </a:solidFill>
                <a:latin typeface="Roboto"/>
                <a:ea typeface="Roboto"/>
                <a:cs typeface="Roboto"/>
                <a:sym typeface="Roboto"/>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 blue">
  <p:cSld name="TITLE_AND_BODY_1">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353900" y="276991"/>
            <a:ext cx="6961500" cy="531000"/>
          </a:xfrm>
          <a:prstGeom prst="rect">
            <a:avLst/>
          </a:prstGeom>
        </p:spPr>
        <p:txBody>
          <a:bodyPr spcFirstLastPara="1" wrap="square" lIns="91425" tIns="91425" rIns="91425" bIns="91425" anchor="t" anchorCtr="0">
            <a:noAutofit/>
          </a:bodyPr>
          <a:lstStyle>
            <a:lvl1pPr marL="0" marR="0" lvl="0" indent="0" algn="l" rtl="0">
              <a:lnSpc>
                <a:spcPct val="100000"/>
              </a:lnSpc>
              <a:spcBef>
                <a:spcPts val="0"/>
              </a:spcBef>
              <a:spcAft>
                <a:spcPts val="0"/>
              </a:spcAft>
              <a:buNone/>
              <a:defRPr sz="2600">
                <a:solidFill>
                  <a:srgbClr val="1A73E8"/>
                </a:solidFill>
                <a:latin typeface="Google Sans"/>
                <a:ea typeface="Google Sans"/>
                <a:cs typeface="Google Sans"/>
                <a:sym typeface="Google Sans"/>
              </a:defRPr>
            </a:lvl1pPr>
            <a:lvl2pPr lvl="1" rtl="0">
              <a:spcBef>
                <a:spcPts val="1200"/>
              </a:spcBef>
              <a:spcAft>
                <a:spcPts val="0"/>
              </a:spcAft>
              <a:buClr>
                <a:srgbClr val="1A73E8"/>
              </a:buClr>
              <a:buSzPts val="1400"/>
              <a:buChar char="○"/>
              <a:defRPr>
                <a:solidFill>
                  <a:srgbClr val="1A73E8"/>
                </a:solidFill>
              </a:defRPr>
            </a:lvl2pPr>
            <a:lvl3pPr lvl="2" rtl="0">
              <a:spcBef>
                <a:spcPts val="1200"/>
              </a:spcBef>
              <a:spcAft>
                <a:spcPts val="0"/>
              </a:spcAft>
              <a:buClr>
                <a:srgbClr val="1A73E8"/>
              </a:buClr>
              <a:buSzPts val="1400"/>
              <a:buChar char="■"/>
              <a:defRPr>
                <a:solidFill>
                  <a:srgbClr val="1A73E8"/>
                </a:solidFill>
              </a:defRPr>
            </a:lvl3pPr>
            <a:lvl4pPr lvl="3" rtl="0">
              <a:spcBef>
                <a:spcPts val="1200"/>
              </a:spcBef>
              <a:spcAft>
                <a:spcPts val="0"/>
              </a:spcAft>
              <a:buClr>
                <a:srgbClr val="1A73E8"/>
              </a:buClr>
              <a:buSzPts val="1400"/>
              <a:buChar char="●"/>
              <a:defRPr>
                <a:solidFill>
                  <a:srgbClr val="1A73E8"/>
                </a:solidFill>
              </a:defRPr>
            </a:lvl4pPr>
            <a:lvl5pPr lvl="4" rtl="0">
              <a:spcBef>
                <a:spcPts val="1200"/>
              </a:spcBef>
              <a:spcAft>
                <a:spcPts val="0"/>
              </a:spcAft>
              <a:buClr>
                <a:srgbClr val="1A73E8"/>
              </a:buClr>
              <a:buSzPts val="1400"/>
              <a:buChar char="○"/>
              <a:defRPr>
                <a:solidFill>
                  <a:srgbClr val="1A73E8"/>
                </a:solidFill>
              </a:defRPr>
            </a:lvl5pPr>
            <a:lvl6pPr lvl="5" rtl="0">
              <a:spcBef>
                <a:spcPts val="1200"/>
              </a:spcBef>
              <a:spcAft>
                <a:spcPts val="0"/>
              </a:spcAft>
              <a:buClr>
                <a:srgbClr val="1A73E8"/>
              </a:buClr>
              <a:buSzPts val="1400"/>
              <a:buChar char="■"/>
              <a:defRPr>
                <a:solidFill>
                  <a:srgbClr val="1A73E8"/>
                </a:solidFill>
              </a:defRPr>
            </a:lvl6pPr>
            <a:lvl7pPr lvl="6" rtl="0">
              <a:spcBef>
                <a:spcPts val="1200"/>
              </a:spcBef>
              <a:spcAft>
                <a:spcPts val="0"/>
              </a:spcAft>
              <a:buClr>
                <a:srgbClr val="1A73E8"/>
              </a:buClr>
              <a:buSzPts val="1400"/>
              <a:buChar char="●"/>
              <a:defRPr>
                <a:solidFill>
                  <a:srgbClr val="1A73E8"/>
                </a:solidFill>
              </a:defRPr>
            </a:lvl7pPr>
            <a:lvl8pPr lvl="7" rtl="0">
              <a:spcBef>
                <a:spcPts val="1200"/>
              </a:spcBef>
              <a:spcAft>
                <a:spcPts val="0"/>
              </a:spcAft>
              <a:buClr>
                <a:srgbClr val="1A73E8"/>
              </a:buClr>
              <a:buSzPts val="1400"/>
              <a:buChar char="○"/>
              <a:defRPr>
                <a:solidFill>
                  <a:srgbClr val="1A73E8"/>
                </a:solidFill>
              </a:defRPr>
            </a:lvl8pPr>
            <a:lvl9pPr lvl="8" rtl="0">
              <a:spcBef>
                <a:spcPts val="1200"/>
              </a:spcBef>
              <a:spcAft>
                <a:spcPts val="1200"/>
              </a:spcAft>
              <a:buClr>
                <a:srgbClr val="1A73E8"/>
              </a:buClr>
              <a:buSzPts val="1400"/>
              <a:buChar char="■"/>
              <a:defRPr>
                <a:solidFill>
                  <a:srgbClr val="1A73E8"/>
                </a:solidFill>
              </a:defRPr>
            </a:lvl9pPr>
          </a:lstStyle>
          <a:p>
            <a:endParaRPr/>
          </a:p>
        </p:txBody>
      </p:sp>
      <p:sp>
        <p:nvSpPr>
          <p:cNvPr id="28" name="Google Shape;28;p6"/>
          <p:cNvSpPr txBox="1">
            <a:spLocks noGrp="1"/>
          </p:cNvSpPr>
          <p:nvPr>
            <p:ph type="body" idx="1"/>
          </p:nvPr>
        </p:nvSpPr>
        <p:spPr>
          <a:xfrm>
            <a:off x="353900" y="996632"/>
            <a:ext cx="6961500" cy="3416400"/>
          </a:xfrm>
          <a:prstGeom prst="rect">
            <a:avLst/>
          </a:prstGeom>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rgbClr val="666666"/>
              </a:buClr>
              <a:buSzPts val="1800"/>
              <a:buFont typeface="Roboto"/>
              <a:buChar char="●"/>
              <a:defRPr sz="1800">
                <a:solidFill>
                  <a:srgbClr val="434343"/>
                </a:solidFill>
                <a:latin typeface="Roboto"/>
                <a:ea typeface="Roboto"/>
                <a:cs typeface="Roboto"/>
                <a:sym typeface="Roboto"/>
              </a:defRPr>
            </a:lvl1pPr>
            <a:lvl2pPr marL="914400" lvl="1" indent="-304800" rtl="0">
              <a:lnSpc>
                <a:spcPct val="115000"/>
              </a:lnSpc>
              <a:spcBef>
                <a:spcPts val="1000"/>
              </a:spcBef>
              <a:spcAft>
                <a:spcPts val="0"/>
              </a:spcAft>
              <a:buClr>
                <a:srgbClr val="666666"/>
              </a:buClr>
              <a:buSzPts val="1200"/>
              <a:buFont typeface="Roboto"/>
              <a:buChar char="○"/>
              <a:defRPr>
                <a:solidFill>
                  <a:srgbClr val="434343"/>
                </a:solidFill>
                <a:latin typeface="Roboto"/>
                <a:ea typeface="Roboto"/>
                <a:cs typeface="Roboto"/>
                <a:sym typeface="Roboto"/>
              </a:defRPr>
            </a:lvl2pPr>
            <a:lvl3pPr marL="1371600" lvl="2" indent="-317500" rtl="0">
              <a:lnSpc>
                <a:spcPct val="115000"/>
              </a:lnSpc>
              <a:spcBef>
                <a:spcPts val="1000"/>
              </a:spcBef>
              <a:spcAft>
                <a:spcPts val="0"/>
              </a:spcAft>
              <a:buClr>
                <a:srgbClr val="434343"/>
              </a:buClr>
              <a:buSzPts val="1400"/>
              <a:buFont typeface="Roboto"/>
              <a:buChar char="■"/>
              <a:defRPr>
                <a:solidFill>
                  <a:srgbClr val="434343"/>
                </a:solidFill>
                <a:latin typeface="Roboto"/>
                <a:ea typeface="Roboto"/>
                <a:cs typeface="Roboto"/>
                <a:sym typeface="Roboto"/>
              </a:defRPr>
            </a:lvl3pPr>
            <a:lvl4pPr marL="1828800" lvl="3" indent="-317500" rtl="0">
              <a:lnSpc>
                <a:spcPct val="115000"/>
              </a:lnSpc>
              <a:spcBef>
                <a:spcPts val="1000"/>
              </a:spcBef>
              <a:spcAft>
                <a:spcPts val="0"/>
              </a:spcAft>
              <a:buClr>
                <a:srgbClr val="434343"/>
              </a:buClr>
              <a:buSzPts val="1400"/>
              <a:buFont typeface="Roboto"/>
              <a:buChar char="●"/>
              <a:defRPr>
                <a:solidFill>
                  <a:srgbClr val="434343"/>
                </a:solidFill>
                <a:latin typeface="Roboto"/>
                <a:ea typeface="Roboto"/>
                <a:cs typeface="Roboto"/>
                <a:sym typeface="Roboto"/>
              </a:defRPr>
            </a:lvl4pPr>
            <a:lvl5pPr marL="2286000" lvl="4" indent="-317500" rtl="0">
              <a:lnSpc>
                <a:spcPct val="115000"/>
              </a:lnSpc>
              <a:spcBef>
                <a:spcPts val="1000"/>
              </a:spcBef>
              <a:spcAft>
                <a:spcPts val="0"/>
              </a:spcAft>
              <a:buClr>
                <a:srgbClr val="434343"/>
              </a:buClr>
              <a:buSzPts val="1400"/>
              <a:buFont typeface="Roboto"/>
              <a:buChar char="○"/>
              <a:defRPr>
                <a:solidFill>
                  <a:srgbClr val="434343"/>
                </a:solidFill>
                <a:latin typeface="Roboto"/>
                <a:ea typeface="Roboto"/>
                <a:cs typeface="Roboto"/>
                <a:sym typeface="Roboto"/>
              </a:defRPr>
            </a:lvl5pPr>
            <a:lvl6pPr marL="2743200" lvl="5" indent="-317500" rtl="0">
              <a:lnSpc>
                <a:spcPct val="115000"/>
              </a:lnSpc>
              <a:spcBef>
                <a:spcPts val="1000"/>
              </a:spcBef>
              <a:spcAft>
                <a:spcPts val="0"/>
              </a:spcAft>
              <a:buClr>
                <a:srgbClr val="434343"/>
              </a:buClr>
              <a:buSzPts val="1400"/>
              <a:buFont typeface="Roboto"/>
              <a:buChar char="■"/>
              <a:defRPr>
                <a:solidFill>
                  <a:srgbClr val="434343"/>
                </a:solidFill>
                <a:latin typeface="Roboto"/>
                <a:ea typeface="Roboto"/>
                <a:cs typeface="Roboto"/>
                <a:sym typeface="Roboto"/>
              </a:defRPr>
            </a:lvl6pPr>
            <a:lvl7pPr marL="3200400" lvl="6" indent="-317500" rtl="0">
              <a:lnSpc>
                <a:spcPct val="115000"/>
              </a:lnSpc>
              <a:spcBef>
                <a:spcPts val="1000"/>
              </a:spcBef>
              <a:spcAft>
                <a:spcPts val="0"/>
              </a:spcAft>
              <a:buClr>
                <a:srgbClr val="434343"/>
              </a:buClr>
              <a:buSzPts val="1400"/>
              <a:buFont typeface="Roboto"/>
              <a:buChar char="●"/>
              <a:defRPr>
                <a:solidFill>
                  <a:srgbClr val="434343"/>
                </a:solidFill>
                <a:latin typeface="Roboto"/>
                <a:ea typeface="Roboto"/>
                <a:cs typeface="Roboto"/>
                <a:sym typeface="Roboto"/>
              </a:defRPr>
            </a:lvl7pPr>
            <a:lvl8pPr marL="3657600" lvl="7" indent="-317500" rtl="0">
              <a:lnSpc>
                <a:spcPct val="115000"/>
              </a:lnSpc>
              <a:spcBef>
                <a:spcPts val="1000"/>
              </a:spcBef>
              <a:spcAft>
                <a:spcPts val="0"/>
              </a:spcAft>
              <a:buClr>
                <a:srgbClr val="434343"/>
              </a:buClr>
              <a:buSzPts val="1400"/>
              <a:buFont typeface="Roboto"/>
              <a:buChar char="○"/>
              <a:defRPr>
                <a:solidFill>
                  <a:srgbClr val="434343"/>
                </a:solidFill>
                <a:latin typeface="Roboto"/>
                <a:ea typeface="Roboto"/>
                <a:cs typeface="Roboto"/>
                <a:sym typeface="Roboto"/>
              </a:defRPr>
            </a:lvl8pPr>
            <a:lvl9pPr marL="4114800" lvl="8" indent="-317500" rtl="0">
              <a:lnSpc>
                <a:spcPct val="115000"/>
              </a:lnSpc>
              <a:spcBef>
                <a:spcPts val="1000"/>
              </a:spcBef>
              <a:spcAft>
                <a:spcPts val="1000"/>
              </a:spcAft>
              <a:buClr>
                <a:srgbClr val="434343"/>
              </a:buClr>
              <a:buSzPts val="1400"/>
              <a:buFont typeface="Roboto"/>
              <a:buChar char="■"/>
              <a:defRPr>
                <a:solidFill>
                  <a:srgbClr val="434343"/>
                </a:solidFill>
                <a:latin typeface="Roboto"/>
                <a:ea typeface="Roboto"/>
                <a:cs typeface="Roboto"/>
                <a:sym typeface="Roboto"/>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tatement &amp; image - blue">
  <p:cSld name="TITLE_AND_BODY_1_1">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353900" y="904749"/>
            <a:ext cx="4405200" cy="3896100"/>
          </a:xfrm>
          <a:prstGeom prst="rect">
            <a:avLst/>
          </a:prstGeom>
        </p:spPr>
        <p:txBody>
          <a:bodyPr spcFirstLastPara="1" wrap="square" lIns="91425" tIns="91425" rIns="91425" bIns="91425" anchor="t" anchorCtr="0">
            <a:noAutofit/>
          </a:bodyPr>
          <a:lstStyle>
            <a:lvl1pPr marL="0" marR="0" lvl="0" indent="0" algn="l" rtl="0">
              <a:lnSpc>
                <a:spcPct val="100000"/>
              </a:lnSpc>
              <a:spcBef>
                <a:spcPts val="0"/>
              </a:spcBef>
              <a:spcAft>
                <a:spcPts val="0"/>
              </a:spcAft>
              <a:buNone/>
              <a:defRPr sz="4800">
                <a:solidFill>
                  <a:srgbClr val="1A73E8"/>
                </a:solidFill>
              </a:defRPr>
            </a:lvl1pPr>
            <a:lvl2pPr lvl="1" rtl="0">
              <a:spcBef>
                <a:spcPts val="1200"/>
              </a:spcBef>
              <a:spcAft>
                <a:spcPts val="0"/>
              </a:spcAft>
              <a:buClr>
                <a:srgbClr val="1A73E8"/>
              </a:buClr>
              <a:buSzPts val="4800"/>
              <a:buFont typeface="Google Sans"/>
              <a:buChar char="○"/>
              <a:defRPr sz="4800">
                <a:solidFill>
                  <a:srgbClr val="1A73E8"/>
                </a:solidFill>
                <a:latin typeface="Google Sans"/>
                <a:ea typeface="Google Sans"/>
                <a:cs typeface="Google Sans"/>
                <a:sym typeface="Google Sans"/>
              </a:defRPr>
            </a:lvl2pPr>
            <a:lvl3pPr lvl="2" rtl="0">
              <a:spcBef>
                <a:spcPts val="1200"/>
              </a:spcBef>
              <a:spcAft>
                <a:spcPts val="0"/>
              </a:spcAft>
              <a:buClr>
                <a:srgbClr val="1A73E8"/>
              </a:buClr>
              <a:buSzPts val="4800"/>
              <a:buFont typeface="Google Sans"/>
              <a:buChar char="■"/>
              <a:defRPr sz="4800">
                <a:solidFill>
                  <a:srgbClr val="1A73E8"/>
                </a:solidFill>
                <a:latin typeface="Google Sans"/>
                <a:ea typeface="Google Sans"/>
                <a:cs typeface="Google Sans"/>
                <a:sym typeface="Google Sans"/>
              </a:defRPr>
            </a:lvl3pPr>
            <a:lvl4pPr lvl="3" rtl="0">
              <a:spcBef>
                <a:spcPts val="1200"/>
              </a:spcBef>
              <a:spcAft>
                <a:spcPts val="0"/>
              </a:spcAft>
              <a:buClr>
                <a:srgbClr val="1A73E8"/>
              </a:buClr>
              <a:buSzPts val="4800"/>
              <a:buFont typeface="Google Sans"/>
              <a:buChar char="●"/>
              <a:defRPr sz="4800">
                <a:solidFill>
                  <a:srgbClr val="1A73E8"/>
                </a:solidFill>
                <a:latin typeface="Google Sans"/>
                <a:ea typeface="Google Sans"/>
                <a:cs typeface="Google Sans"/>
                <a:sym typeface="Google Sans"/>
              </a:defRPr>
            </a:lvl4pPr>
            <a:lvl5pPr lvl="4" rtl="0">
              <a:spcBef>
                <a:spcPts val="1200"/>
              </a:spcBef>
              <a:spcAft>
                <a:spcPts val="0"/>
              </a:spcAft>
              <a:buClr>
                <a:srgbClr val="1A73E8"/>
              </a:buClr>
              <a:buSzPts val="4800"/>
              <a:buFont typeface="Google Sans"/>
              <a:buChar char="○"/>
              <a:defRPr sz="4800">
                <a:solidFill>
                  <a:srgbClr val="1A73E8"/>
                </a:solidFill>
                <a:latin typeface="Google Sans"/>
                <a:ea typeface="Google Sans"/>
                <a:cs typeface="Google Sans"/>
                <a:sym typeface="Google Sans"/>
              </a:defRPr>
            </a:lvl5pPr>
            <a:lvl6pPr lvl="5" rtl="0">
              <a:spcBef>
                <a:spcPts val="1200"/>
              </a:spcBef>
              <a:spcAft>
                <a:spcPts val="0"/>
              </a:spcAft>
              <a:buClr>
                <a:srgbClr val="1A73E8"/>
              </a:buClr>
              <a:buSzPts val="4800"/>
              <a:buFont typeface="Google Sans"/>
              <a:buChar char="■"/>
              <a:defRPr sz="4800">
                <a:solidFill>
                  <a:srgbClr val="1A73E8"/>
                </a:solidFill>
                <a:latin typeface="Google Sans"/>
                <a:ea typeface="Google Sans"/>
                <a:cs typeface="Google Sans"/>
                <a:sym typeface="Google Sans"/>
              </a:defRPr>
            </a:lvl6pPr>
            <a:lvl7pPr lvl="6" rtl="0">
              <a:spcBef>
                <a:spcPts val="1200"/>
              </a:spcBef>
              <a:spcAft>
                <a:spcPts val="0"/>
              </a:spcAft>
              <a:buClr>
                <a:srgbClr val="1A73E8"/>
              </a:buClr>
              <a:buSzPts val="4800"/>
              <a:buFont typeface="Google Sans"/>
              <a:buChar char="●"/>
              <a:defRPr sz="4800">
                <a:solidFill>
                  <a:srgbClr val="1A73E8"/>
                </a:solidFill>
                <a:latin typeface="Google Sans"/>
                <a:ea typeface="Google Sans"/>
                <a:cs typeface="Google Sans"/>
                <a:sym typeface="Google Sans"/>
              </a:defRPr>
            </a:lvl7pPr>
            <a:lvl8pPr lvl="7" rtl="0">
              <a:spcBef>
                <a:spcPts val="1200"/>
              </a:spcBef>
              <a:spcAft>
                <a:spcPts val="0"/>
              </a:spcAft>
              <a:buClr>
                <a:srgbClr val="1A73E8"/>
              </a:buClr>
              <a:buSzPts val="4800"/>
              <a:buFont typeface="Google Sans"/>
              <a:buChar char="○"/>
              <a:defRPr sz="4800">
                <a:solidFill>
                  <a:srgbClr val="1A73E8"/>
                </a:solidFill>
                <a:latin typeface="Google Sans"/>
                <a:ea typeface="Google Sans"/>
                <a:cs typeface="Google Sans"/>
                <a:sym typeface="Google Sans"/>
              </a:defRPr>
            </a:lvl8pPr>
            <a:lvl9pPr lvl="8" rtl="0">
              <a:spcBef>
                <a:spcPts val="1200"/>
              </a:spcBef>
              <a:spcAft>
                <a:spcPts val="1200"/>
              </a:spcAft>
              <a:buClr>
                <a:srgbClr val="1A73E8"/>
              </a:buClr>
              <a:buSzPts val="4800"/>
              <a:buFont typeface="Google Sans"/>
              <a:buChar char="■"/>
              <a:defRPr sz="4800">
                <a:solidFill>
                  <a:srgbClr val="1A73E8"/>
                </a:solidFill>
                <a:latin typeface="Google Sans"/>
                <a:ea typeface="Google Sans"/>
                <a:cs typeface="Google Sans"/>
                <a:sym typeface="Google Sans"/>
              </a:defRPr>
            </a:lvl9pPr>
          </a:lstStyle>
          <a:p>
            <a:endParaRPr/>
          </a:p>
        </p:txBody>
      </p:sp>
      <p:grpSp>
        <p:nvGrpSpPr>
          <p:cNvPr id="31" name="Google Shape;31;p7"/>
          <p:cNvGrpSpPr/>
          <p:nvPr/>
        </p:nvGrpSpPr>
        <p:grpSpPr>
          <a:xfrm>
            <a:off x="5915250" y="4800759"/>
            <a:ext cx="3000149" cy="201292"/>
            <a:chOff x="5915250" y="4786841"/>
            <a:chExt cx="3000149" cy="201292"/>
          </a:xfrm>
        </p:grpSpPr>
        <p:pic>
          <p:nvPicPr>
            <p:cNvPr id="32" name="Google Shape;32;p7"/>
            <p:cNvPicPr preferRelativeResize="0"/>
            <p:nvPr/>
          </p:nvPicPr>
          <p:blipFill>
            <a:blip r:embed="rId2">
              <a:alphaModFix amt="36000"/>
            </a:blip>
            <a:stretch>
              <a:fillRect/>
            </a:stretch>
          </p:blipFill>
          <p:spPr>
            <a:xfrm>
              <a:off x="8400428" y="4861633"/>
              <a:ext cx="514972" cy="126500"/>
            </a:xfrm>
            <a:prstGeom prst="rect">
              <a:avLst/>
            </a:prstGeom>
            <a:noFill/>
            <a:ln>
              <a:noFill/>
            </a:ln>
          </p:spPr>
        </p:pic>
        <p:sp>
          <p:nvSpPr>
            <p:cNvPr id="33" name="Google Shape;33;p7"/>
            <p:cNvSpPr txBox="1"/>
            <p:nvPr/>
          </p:nvSpPr>
          <p:spPr>
            <a:xfrm>
              <a:off x="5915250" y="4786841"/>
              <a:ext cx="2352600" cy="87900"/>
            </a:xfrm>
            <a:prstGeom prst="rect">
              <a:avLst/>
            </a:prstGeom>
            <a:noFill/>
            <a:ln>
              <a:noFill/>
            </a:ln>
          </p:spPr>
          <p:txBody>
            <a:bodyPr spcFirstLastPara="1" wrap="square" lIns="91425" tIns="91425" rIns="91425" bIns="91425" anchor="t" anchorCtr="0">
              <a:noAutofit/>
            </a:bodyPr>
            <a:lstStyle/>
            <a:p>
              <a:pPr marL="0" lvl="0" indent="0" algn="r" rtl="0">
                <a:lnSpc>
                  <a:spcPct val="95000"/>
                </a:lnSpc>
                <a:spcBef>
                  <a:spcPts val="0"/>
                </a:spcBef>
                <a:spcAft>
                  <a:spcPts val="0"/>
                </a:spcAft>
                <a:buNone/>
              </a:pPr>
              <a:r>
                <a:rPr lang="en" sz="900">
                  <a:solidFill>
                    <a:srgbClr val="999999"/>
                  </a:solidFill>
                  <a:latin typeface="Roboto"/>
                  <a:ea typeface="Roboto"/>
                  <a:cs typeface="Roboto"/>
                  <a:sym typeface="Roboto"/>
                </a:rPr>
                <a:t>Confidential &amp; Proprietary</a:t>
              </a:r>
              <a:endParaRPr>
                <a:solidFill>
                  <a:srgbClr val="999999"/>
                </a:solidFill>
                <a:latin typeface="Roboto"/>
                <a:ea typeface="Roboto"/>
                <a:cs typeface="Roboto"/>
                <a:sym typeface="Roboto"/>
              </a:endParaRPr>
            </a:p>
          </p:txBody>
        </p:sp>
      </p:grpSp>
      <p:sp>
        <p:nvSpPr>
          <p:cNvPr id="34" name="Google Shape;34;p7"/>
          <p:cNvSpPr/>
          <p:nvPr/>
        </p:nvSpPr>
        <p:spPr>
          <a:xfrm>
            <a:off x="5257800" y="0"/>
            <a:ext cx="3910800" cy="5144400"/>
          </a:xfrm>
          <a:prstGeom prst="rect">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mall heading" type="titleOnly">
  <p:cSld name="TITLE_ONLY">
    <p:spTree>
      <p:nvGrpSpPr>
        <p:cNvPr id="1" name="Shape 35"/>
        <p:cNvGrpSpPr/>
        <p:nvPr/>
      </p:nvGrpSpPr>
      <p:grpSpPr>
        <a:xfrm>
          <a:off x="0" y="0"/>
          <a:ext cx="0" cy="0"/>
          <a:chOff x="0" y="0"/>
          <a:chExt cx="0" cy="0"/>
        </a:xfrm>
      </p:grpSpPr>
      <p:sp>
        <p:nvSpPr>
          <p:cNvPr id="36" name="Google Shape;36;p8"/>
          <p:cNvSpPr txBox="1">
            <a:spLocks noGrp="1"/>
          </p:cNvSpPr>
          <p:nvPr>
            <p:ph type="title"/>
          </p:nvPr>
        </p:nvSpPr>
        <p:spPr>
          <a:xfrm>
            <a:off x="353900" y="372375"/>
            <a:ext cx="7876800" cy="393600"/>
          </a:xfrm>
          <a:prstGeom prst="rect">
            <a:avLst/>
          </a:prstGeom>
        </p:spPr>
        <p:txBody>
          <a:bodyPr spcFirstLastPara="1" wrap="square" lIns="91425" tIns="91425" rIns="91425" bIns="91425" anchor="t" anchorCtr="0">
            <a:noAutofit/>
          </a:bodyPr>
          <a:lstStyle>
            <a:lvl1pPr lvl="0">
              <a:spcBef>
                <a:spcPts val="0"/>
              </a:spcBef>
              <a:spcAft>
                <a:spcPts val="0"/>
              </a:spcAft>
              <a:buClr>
                <a:srgbClr val="434343"/>
              </a:buClr>
              <a:buSzPts val="1800"/>
              <a:buFont typeface="Google Sans"/>
              <a:buChar char="●"/>
              <a:defRPr sz="1800">
                <a:solidFill>
                  <a:srgbClr val="434343"/>
                </a:solidFill>
                <a:latin typeface="Google Sans"/>
                <a:ea typeface="Google Sans"/>
                <a:cs typeface="Google Sans"/>
                <a:sym typeface="Google Sans"/>
              </a:defRPr>
            </a:lvl1pPr>
            <a:lvl2pPr lvl="1">
              <a:spcBef>
                <a:spcPts val="1200"/>
              </a:spcBef>
              <a:spcAft>
                <a:spcPts val="0"/>
              </a:spcAft>
              <a:buSzPts val="1400"/>
              <a:buChar char="○"/>
              <a:defRPr/>
            </a:lvl2pPr>
            <a:lvl3pPr lvl="2">
              <a:spcBef>
                <a:spcPts val="1200"/>
              </a:spcBef>
              <a:spcAft>
                <a:spcPts val="0"/>
              </a:spcAft>
              <a:buSzPts val="1400"/>
              <a:buChar char="■"/>
              <a:defRPr/>
            </a:lvl3pPr>
            <a:lvl4pPr lvl="3">
              <a:spcBef>
                <a:spcPts val="1200"/>
              </a:spcBef>
              <a:spcAft>
                <a:spcPts val="0"/>
              </a:spcAft>
              <a:buSzPts val="1400"/>
              <a:buChar char="●"/>
              <a:defRPr/>
            </a:lvl4pPr>
            <a:lvl5pPr lvl="4">
              <a:spcBef>
                <a:spcPts val="1200"/>
              </a:spcBef>
              <a:spcAft>
                <a:spcPts val="0"/>
              </a:spcAft>
              <a:buSzPts val="1400"/>
              <a:buChar char="○"/>
              <a:defRPr/>
            </a:lvl5pPr>
            <a:lvl6pPr lvl="5">
              <a:spcBef>
                <a:spcPts val="1200"/>
              </a:spcBef>
              <a:spcAft>
                <a:spcPts val="0"/>
              </a:spcAft>
              <a:buSzPts val="1400"/>
              <a:buChar char="■"/>
              <a:defRPr/>
            </a:lvl6pPr>
            <a:lvl7pPr lvl="6">
              <a:spcBef>
                <a:spcPts val="1200"/>
              </a:spcBef>
              <a:spcAft>
                <a:spcPts val="0"/>
              </a:spcAft>
              <a:buSzPts val="1400"/>
              <a:buChar char="●"/>
              <a:defRPr/>
            </a:lvl7pPr>
            <a:lvl8pPr lvl="7">
              <a:spcBef>
                <a:spcPts val="1200"/>
              </a:spcBef>
              <a:spcAft>
                <a:spcPts val="0"/>
              </a:spcAft>
              <a:buSzPts val="1400"/>
              <a:buChar char="○"/>
              <a:defRPr/>
            </a:lvl8pPr>
            <a:lvl9pPr lvl="8">
              <a:spcBef>
                <a:spcPts val="1200"/>
              </a:spcBef>
              <a:spcAft>
                <a:spcPts val="1200"/>
              </a:spcAft>
              <a:buSzPts val="1400"/>
              <a:buChar char="■"/>
              <a:defRPr/>
            </a:lvl9pPr>
          </a:lstStyle>
          <a:p>
            <a:endParaRPr/>
          </a:p>
        </p:txBody>
      </p:sp>
      <p:sp>
        <p:nvSpPr>
          <p:cNvPr id="37" name="Google Shape;37;p8"/>
          <p:cNvSpPr/>
          <p:nvPr/>
        </p:nvSpPr>
        <p:spPr>
          <a:xfrm>
            <a:off x="0" y="475957"/>
            <a:ext cx="56700" cy="218400"/>
          </a:xfrm>
          <a:prstGeom prst="rect">
            <a:avLst/>
          </a:prstGeom>
          <a:solidFill>
            <a:srgbClr val="4285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8"/>
          <p:cNvSpPr txBox="1">
            <a:spLocks noGrp="1"/>
          </p:cNvSpPr>
          <p:nvPr>
            <p:ph type="body" idx="1"/>
          </p:nvPr>
        </p:nvSpPr>
        <p:spPr>
          <a:xfrm>
            <a:off x="353900" y="996632"/>
            <a:ext cx="6961500" cy="3416400"/>
          </a:xfrm>
          <a:prstGeom prst="rect">
            <a:avLst/>
          </a:prstGeom>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rgbClr val="666666"/>
              </a:buClr>
              <a:buSzPts val="1800"/>
              <a:buFont typeface="Roboto"/>
              <a:buChar char="●"/>
              <a:defRPr sz="1800">
                <a:solidFill>
                  <a:srgbClr val="434343"/>
                </a:solidFill>
                <a:latin typeface="Roboto"/>
                <a:ea typeface="Roboto"/>
                <a:cs typeface="Roboto"/>
                <a:sym typeface="Roboto"/>
              </a:defRPr>
            </a:lvl1pPr>
            <a:lvl2pPr marL="914400" lvl="1" indent="-304800" rtl="0">
              <a:lnSpc>
                <a:spcPct val="115000"/>
              </a:lnSpc>
              <a:spcBef>
                <a:spcPts val="1000"/>
              </a:spcBef>
              <a:spcAft>
                <a:spcPts val="0"/>
              </a:spcAft>
              <a:buClr>
                <a:srgbClr val="666666"/>
              </a:buClr>
              <a:buSzPts val="1200"/>
              <a:buFont typeface="Roboto"/>
              <a:buChar char="○"/>
              <a:defRPr>
                <a:solidFill>
                  <a:srgbClr val="434343"/>
                </a:solidFill>
                <a:latin typeface="Roboto"/>
                <a:ea typeface="Roboto"/>
                <a:cs typeface="Roboto"/>
                <a:sym typeface="Roboto"/>
              </a:defRPr>
            </a:lvl2pPr>
            <a:lvl3pPr marL="1371600" lvl="2" indent="-317500" rtl="0">
              <a:lnSpc>
                <a:spcPct val="115000"/>
              </a:lnSpc>
              <a:spcBef>
                <a:spcPts val="1000"/>
              </a:spcBef>
              <a:spcAft>
                <a:spcPts val="0"/>
              </a:spcAft>
              <a:buClr>
                <a:srgbClr val="434343"/>
              </a:buClr>
              <a:buSzPts val="1400"/>
              <a:buFont typeface="Roboto"/>
              <a:buChar char="■"/>
              <a:defRPr>
                <a:solidFill>
                  <a:srgbClr val="434343"/>
                </a:solidFill>
                <a:latin typeface="Roboto"/>
                <a:ea typeface="Roboto"/>
                <a:cs typeface="Roboto"/>
                <a:sym typeface="Roboto"/>
              </a:defRPr>
            </a:lvl3pPr>
            <a:lvl4pPr marL="1828800" lvl="3" indent="-317500" rtl="0">
              <a:lnSpc>
                <a:spcPct val="115000"/>
              </a:lnSpc>
              <a:spcBef>
                <a:spcPts val="1000"/>
              </a:spcBef>
              <a:spcAft>
                <a:spcPts val="0"/>
              </a:spcAft>
              <a:buClr>
                <a:srgbClr val="434343"/>
              </a:buClr>
              <a:buSzPts val="1400"/>
              <a:buFont typeface="Roboto"/>
              <a:buChar char="●"/>
              <a:defRPr>
                <a:solidFill>
                  <a:srgbClr val="434343"/>
                </a:solidFill>
                <a:latin typeface="Roboto"/>
                <a:ea typeface="Roboto"/>
                <a:cs typeface="Roboto"/>
                <a:sym typeface="Roboto"/>
              </a:defRPr>
            </a:lvl4pPr>
            <a:lvl5pPr marL="2286000" lvl="4" indent="-317500" rtl="0">
              <a:lnSpc>
                <a:spcPct val="115000"/>
              </a:lnSpc>
              <a:spcBef>
                <a:spcPts val="1000"/>
              </a:spcBef>
              <a:spcAft>
                <a:spcPts val="0"/>
              </a:spcAft>
              <a:buClr>
                <a:srgbClr val="434343"/>
              </a:buClr>
              <a:buSzPts val="1400"/>
              <a:buFont typeface="Roboto"/>
              <a:buChar char="○"/>
              <a:defRPr>
                <a:solidFill>
                  <a:srgbClr val="434343"/>
                </a:solidFill>
                <a:latin typeface="Roboto"/>
                <a:ea typeface="Roboto"/>
                <a:cs typeface="Roboto"/>
                <a:sym typeface="Roboto"/>
              </a:defRPr>
            </a:lvl5pPr>
            <a:lvl6pPr marL="2743200" lvl="5" indent="-317500" rtl="0">
              <a:lnSpc>
                <a:spcPct val="115000"/>
              </a:lnSpc>
              <a:spcBef>
                <a:spcPts val="1000"/>
              </a:spcBef>
              <a:spcAft>
                <a:spcPts val="0"/>
              </a:spcAft>
              <a:buClr>
                <a:srgbClr val="434343"/>
              </a:buClr>
              <a:buSzPts val="1400"/>
              <a:buFont typeface="Roboto"/>
              <a:buChar char="■"/>
              <a:defRPr>
                <a:solidFill>
                  <a:srgbClr val="434343"/>
                </a:solidFill>
                <a:latin typeface="Roboto"/>
                <a:ea typeface="Roboto"/>
                <a:cs typeface="Roboto"/>
                <a:sym typeface="Roboto"/>
              </a:defRPr>
            </a:lvl6pPr>
            <a:lvl7pPr marL="3200400" lvl="6" indent="-317500" rtl="0">
              <a:lnSpc>
                <a:spcPct val="115000"/>
              </a:lnSpc>
              <a:spcBef>
                <a:spcPts val="1000"/>
              </a:spcBef>
              <a:spcAft>
                <a:spcPts val="0"/>
              </a:spcAft>
              <a:buClr>
                <a:srgbClr val="434343"/>
              </a:buClr>
              <a:buSzPts val="1400"/>
              <a:buFont typeface="Roboto"/>
              <a:buChar char="●"/>
              <a:defRPr>
                <a:solidFill>
                  <a:srgbClr val="434343"/>
                </a:solidFill>
                <a:latin typeface="Roboto"/>
                <a:ea typeface="Roboto"/>
                <a:cs typeface="Roboto"/>
                <a:sym typeface="Roboto"/>
              </a:defRPr>
            </a:lvl7pPr>
            <a:lvl8pPr marL="3657600" lvl="7" indent="-317500" rtl="0">
              <a:lnSpc>
                <a:spcPct val="115000"/>
              </a:lnSpc>
              <a:spcBef>
                <a:spcPts val="1000"/>
              </a:spcBef>
              <a:spcAft>
                <a:spcPts val="0"/>
              </a:spcAft>
              <a:buClr>
                <a:srgbClr val="434343"/>
              </a:buClr>
              <a:buSzPts val="1400"/>
              <a:buFont typeface="Roboto"/>
              <a:buChar char="○"/>
              <a:defRPr>
                <a:solidFill>
                  <a:srgbClr val="434343"/>
                </a:solidFill>
                <a:latin typeface="Roboto"/>
                <a:ea typeface="Roboto"/>
                <a:cs typeface="Roboto"/>
                <a:sym typeface="Roboto"/>
              </a:defRPr>
            </a:lvl8pPr>
            <a:lvl9pPr marL="4114800" lvl="8" indent="-317500" rtl="0">
              <a:lnSpc>
                <a:spcPct val="115000"/>
              </a:lnSpc>
              <a:spcBef>
                <a:spcPts val="1000"/>
              </a:spcBef>
              <a:spcAft>
                <a:spcPts val="1000"/>
              </a:spcAft>
              <a:buClr>
                <a:srgbClr val="434343"/>
              </a:buClr>
              <a:buSzPts val="1400"/>
              <a:buFont typeface="Roboto"/>
              <a:buChar char="■"/>
              <a:defRPr>
                <a:solidFill>
                  <a:srgbClr val="434343"/>
                </a:solidFill>
                <a:latin typeface="Roboto"/>
                <a:ea typeface="Roboto"/>
                <a:cs typeface="Roboto"/>
                <a:sym typeface="Roboto"/>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ue subject header - Large text">
  <p:cSld name="ONE_COLUMN_TEXT">
    <p:spTree>
      <p:nvGrpSpPr>
        <p:cNvPr id="1" name="Shape 39"/>
        <p:cNvGrpSpPr/>
        <p:nvPr/>
      </p:nvGrpSpPr>
      <p:grpSpPr>
        <a:xfrm>
          <a:off x="0" y="0"/>
          <a:ext cx="0" cy="0"/>
          <a:chOff x="0" y="0"/>
          <a:chExt cx="0" cy="0"/>
        </a:xfrm>
      </p:grpSpPr>
      <p:sp>
        <p:nvSpPr>
          <p:cNvPr id="40" name="Google Shape;40;p9"/>
          <p:cNvSpPr txBox="1">
            <a:spLocks noGrp="1"/>
          </p:cNvSpPr>
          <p:nvPr>
            <p:ph type="title"/>
          </p:nvPr>
        </p:nvSpPr>
        <p:spPr>
          <a:xfrm>
            <a:off x="353900" y="456275"/>
            <a:ext cx="6961500" cy="326400"/>
          </a:xfrm>
          <a:prstGeom prst="rect">
            <a:avLst/>
          </a:prstGeom>
        </p:spPr>
        <p:txBody>
          <a:bodyPr spcFirstLastPara="1" wrap="square" lIns="91425" tIns="91425" rIns="91425" bIns="91425" anchor="t" anchorCtr="0">
            <a:noAutofit/>
          </a:bodyPr>
          <a:lstStyle>
            <a:lvl1pPr marL="0" marR="0" lvl="0" indent="0" algn="l" rtl="0">
              <a:lnSpc>
                <a:spcPct val="115000"/>
              </a:lnSpc>
              <a:spcBef>
                <a:spcPts val="0"/>
              </a:spcBef>
              <a:spcAft>
                <a:spcPts val="0"/>
              </a:spcAft>
              <a:buNone/>
              <a:defRPr sz="1100" b="1">
                <a:solidFill>
                  <a:srgbClr val="1A73E8"/>
                </a:solidFill>
                <a:latin typeface="Google Sans"/>
                <a:ea typeface="Google Sans"/>
                <a:cs typeface="Google Sans"/>
                <a:sym typeface="Google Sans"/>
              </a:defRPr>
            </a:lvl1pPr>
            <a:lvl2pPr lvl="1">
              <a:spcBef>
                <a:spcPts val="0"/>
              </a:spcBef>
              <a:spcAft>
                <a:spcPts val="0"/>
              </a:spcAft>
              <a:buNone/>
              <a:defRPr/>
            </a:lvl2pPr>
            <a:lvl3pPr lvl="2">
              <a:spcBef>
                <a:spcPts val="1200"/>
              </a:spcBef>
              <a:spcAft>
                <a:spcPts val="0"/>
              </a:spcAft>
              <a:buNone/>
              <a:defRPr/>
            </a:lvl3pPr>
            <a:lvl4pPr lvl="3">
              <a:spcBef>
                <a:spcPts val="1200"/>
              </a:spcBef>
              <a:spcAft>
                <a:spcPts val="0"/>
              </a:spcAft>
              <a:buNone/>
              <a:defRPr/>
            </a:lvl4pPr>
            <a:lvl5pPr lvl="4">
              <a:spcBef>
                <a:spcPts val="1200"/>
              </a:spcBef>
              <a:spcAft>
                <a:spcPts val="0"/>
              </a:spcAft>
              <a:buNone/>
              <a:defRPr/>
            </a:lvl5pPr>
            <a:lvl6pPr lvl="5">
              <a:spcBef>
                <a:spcPts val="1200"/>
              </a:spcBef>
              <a:spcAft>
                <a:spcPts val="0"/>
              </a:spcAft>
              <a:buNone/>
              <a:defRPr/>
            </a:lvl6pPr>
            <a:lvl7pPr lvl="6">
              <a:spcBef>
                <a:spcPts val="1200"/>
              </a:spcBef>
              <a:spcAft>
                <a:spcPts val="0"/>
              </a:spcAft>
              <a:buNone/>
              <a:defRPr/>
            </a:lvl7pPr>
            <a:lvl8pPr lvl="7">
              <a:spcBef>
                <a:spcPts val="1200"/>
              </a:spcBef>
              <a:spcAft>
                <a:spcPts val="0"/>
              </a:spcAft>
              <a:buNone/>
              <a:defRPr/>
            </a:lvl8pPr>
            <a:lvl9pPr lvl="8">
              <a:spcBef>
                <a:spcPts val="1200"/>
              </a:spcBef>
              <a:spcAft>
                <a:spcPts val="1200"/>
              </a:spcAft>
              <a:buNone/>
              <a:defRPr/>
            </a:lvl9pPr>
          </a:lstStyle>
          <a:p>
            <a:endParaRPr/>
          </a:p>
        </p:txBody>
      </p:sp>
      <p:sp>
        <p:nvSpPr>
          <p:cNvPr id="41" name="Google Shape;41;p9"/>
          <p:cNvSpPr txBox="1">
            <a:spLocks noGrp="1"/>
          </p:cNvSpPr>
          <p:nvPr>
            <p:ph type="body" idx="1"/>
          </p:nvPr>
        </p:nvSpPr>
        <p:spPr>
          <a:xfrm>
            <a:off x="353900" y="966342"/>
            <a:ext cx="4887000" cy="3295200"/>
          </a:xfrm>
          <a:prstGeom prst="rect">
            <a:avLst/>
          </a:prstGeom>
        </p:spPr>
        <p:txBody>
          <a:bodyPr spcFirstLastPara="1" wrap="square" lIns="91425" tIns="91425" rIns="91425" bIns="91425" anchor="t" anchorCtr="0">
            <a:noAutofit/>
          </a:bodyPr>
          <a:lstStyle>
            <a:lvl1pPr marL="457200" lvl="0" indent="-419100">
              <a:spcBef>
                <a:spcPts val="0"/>
              </a:spcBef>
              <a:spcAft>
                <a:spcPts val="0"/>
              </a:spcAft>
              <a:buSzPts val="3000"/>
              <a:buFont typeface="Google Sans"/>
              <a:buChar char="●"/>
              <a:defRPr sz="3000">
                <a:latin typeface="Google Sans"/>
                <a:ea typeface="Google Sans"/>
                <a:cs typeface="Google Sans"/>
                <a:sym typeface="Google Sans"/>
              </a:defRPr>
            </a:lvl1pPr>
            <a:lvl2pPr marL="914400" lvl="1" indent="-419100">
              <a:spcBef>
                <a:spcPts val="1000"/>
              </a:spcBef>
              <a:spcAft>
                <a:spcPts val="0"/>
              </a:spcAft>
              <a:buSzPts val="3000"/>
              <a:buFont typeface="Google Sans"/>
              <a:buChar char="○"/>
              <a:defRPr sz="3000">
                <a:latin typeface="Google Sans"/>
                <a:ea typeface="Google Sans"/>
                <a:cs typeface="Google Sans"/>
                <a:sym typeface="Google Sans"/>
              </a:defRPr>
            </a:lvl2pPr>
            <a:lvl3pPr marL="1371600" lvl="2" indent="-419100">
              <a:spcBef>
                <a:spcPts val="1000"/>
              </a:spcBef>
              <a:spcAft>
                <a:spcPts val="0"/>
              </a:spcAft>
              <a:buSzPts val="3000"/>
              <a:buFont typeface="Google Sans"/>
              <a:buChar char="■"/>
              <a:defRPr sz="3000">
                <a:latin typeface="Google Sans"/>
                <a:ea typeface="Google Sans"/>
                <a:cs typeface="Google Sans"/>
                <a:sym typeface="Google Sans"/>
              </a:defRPr>
            </a:lvl3pPr>
            <a:lvl4pPr marL="1828800" lvl="3" indent="-419100">
              <a:spcBef>
                <a:spcPts val="1000"/>
              </a:spcBef>
              <a:spcAft>
                <a:spcPts val="0"/>
              </a:spcAft>
              <a:buSzPts val="3000"/>
              <a:buFont typeface="Google Sans"/>
              <a:buChar char="●"/>
              <a:defRPr sz="3000">
                <a:latin typeface="Google Sans"/>
                <a:ea typeface="Google Sans"/>
                <a:cs typeface="Google Sans"/>
                <a:sym typeface="Google Sans"/>
              </a:defRPr>
            </a:lvl4pPr>
            <a:lvl5pPr marL="2286000" lvl="4" indent="-419100">
              <a:spcBef>
                <a:spcPts val="1000"/>
              </a:spcBef>
              <a:spcAft>
                <a:spcPts val="0"/>
              </a:spcAft>
              <a:buSzPts val="3000"/>
              <a:buFont typeface="Google Sans"/>
              <a:buChar char="○"/>
              <a:defRPr sz="3000">
                <a:latin typeface="Google Sans"/>
                <a:ea typeface="Google Sans"/>
                <a:cs typeface="Google Sans"/>
                <a:sym typeface="Google Sans"/>
              </a:defRPr>
            </a:lvl5pPr>
            <a:lvl6pPr marL="2743200" lvl="5" indent="-419100">
              <a:spcBef>
                <a:spcPts val="1000"/>
              </a:spcBef>
              <a:spcAft>
                <a:spcPts val="0"/>
              </a:spcAft>
              <a:buSzPts val="3000"/>
              <a:buFont typeface="Google Sans"/>
              <a:buChar char="■"/>
              <a:defRPr sz="3000">
                <a:latin typeface="Google Sans"/>
                <a:ea typeface="Google Sans"/>
                <a:cs typeface="Google Sans"/>
                <a:sym typeface="Google Sans"/>
              </a:defRPr>
            </a:lvl6pPr>
            <a:lvl7pPr marL="3200400" lvl="6" indent="-419100">
              <a:spcBef>
                <a:spcPts val="1000"/>
              </a:spcBef>
              <a:spcAft>
                <a:spcPts val="0"/>
              </a:spcAft>
              <a:buSzPts val="3000"/>
              <a:buFont typeface="Google Sans"/>
              <a:buChar char="●"/>
              <a:defRPr sz="3000">
                <a:latin typeface="Google Sans"/>
                <a:ea typeface="Google Sans"/>
                <a:cs typeface="Google Sans"/>
                <a:sym typeface="Google Sans"/>
              </a:defRPr>
            </a:lvl7pPr>
            <a:lvl8pPr marL="3657600" lvl="7" indent="-419100">
              <a:spcBef>
                <a:spcPts val="1000"/>
              </a:spcBef>
              <a:spcAft>
                <a:spcPts val="0"/>
              </a:spcAft>
              <a:buSzPts val="3000"/>
              <a:buFont typeface="Google Sans"/>
              <a:buChar char="○"/>
              <a:defRPr sz="3000">
                <a:latin typeface="Google Sans"/>
                <a:ea typeface="Google Sans"/>
                <a:cs typeface="Google Sans"/>
                <a:sym typeface="Google Sans"/>
              </a:defRPr>
            </a:lvl8pPr>
            <a:lvl9pPr marL="4114800" lvl="8" indent="-419100">
              <a:spcBef>
                <a:spcPts val="1000"/>
              </a:spcBef>
              <a:spcAft>
                <a:spcPts val="1000"/>
              </a:spcAft>
              <a:buSzPts val="3000"/>
              <a:buFont typeface="Google Sans"/>
              <a:buChar char="■"/>
              <a:defRPr sz="3000">
                <a:latin typeface="Google Sans"/>
                <a:ea typeface="Google Sans"/>
                <a:cs typeface="Google Sans"/>
                <a:sym typeface="Google Sans"/>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ue subject header - Normal text">
  <p:cSld name="ONE_COLUMN_TEXT_1">
    <p:spTree>
      <p:nvGrpSpPr>
        <p:cNvPr id="1" name="Shape 42"/>
        <p:cNvGrpSpPr/>
        <p:nvPr/>
      </p:nvGrpSpPr>
      <p:grpSpPr>
        <a:xfrm>
          <a:off x="0" y="0"/>
          <a:ext cx="0" cy="0"/>
          <a:chOff x="0" y="0"/>
          <a:chExt cx="0" cy="0"/>
        </a:xfrm>
      </p:grpSpPr>
      <p:sp>
        <p:nvSpPr>
          <p:cNvPr id="43" name="Google Shape;43;p10"/>
          <p:cNvSpPr txBox="1">
            <a:spLocks noGrp="1"/>
          </p:cNvSpPr>
          <p:nvPr>
            <p:ph type="title"/>
          </p:nvPr>
        </p:nvSpPr>
        <p:spPr>
          <a:xfrm>
            <a:off x="353900" y="456275"/>
            <a:ext cx="6961500" cy="326400"/>
          </a:xfrm>
          <a:prstGeom prst="rect">
            <a:avLst/>
          </a:prstGeom>
        </p:spPr>
        <p:txBody>
          <a:bodyPr spcFirstLastPara="1" wrap="square" lIns="91425" tIns="91425" rIns="91425" bIns="91425" anchor="t" anchorCtr="0">
            <a:noAutofit/>
          </a:bodyPr>
          <a:lstStyle>
            <a:lvl1pPr marL="0" marR="0" lvl="0" indent="0" algn="l" rtl="0">
              <a:lnSpc>
                <a:spcPct val="115000"/>
              </a:lnSpc>
              <a:spcBef>
                <a:spcPts val="0"/>
              </a:spcBef>
              <a:spcAft>
                <a:spcPts val="0"/>
              </a:spcAft>
              <a:buNone/>
              <a:defRPr sz="1100" b="1">
                <a:solidFill>
                  <a:srgbClr val="1A73E8"/>
                </a:solidFill>
                <a:latin typeface="Google Sans"/>
                <a:ea typeface="Google Sans"/>
                <a:cs typeface="Google Sans"/>
                <a:sym typeface="Google Sans"/>
              </a:defRPr>
            </a:lvl1pPr>
            <a:lvl2pPr lvl="1" rtl="0">
              <a:spcBef>
                <a:spcPts val="0"/>
              </a:spcBef>
              <a:spcAft>
                <a:spcPts val="0"/>
              </a:spcAft>
              <a:buNone/>
              <a:defRPr/>
            </a:lvl2pPr>
            <a:lvl3pPr lvl="2" rtl="0">
              <a:spcBef>
                <a:spcPts val="1200"/>
              </a:spcBef>
              <a:spcAft>
                <a:spcPts val="0"/>
              </a:spcAft>
              <a:buNone/>
              <a:defRPr/>
            </a:lvl3pPr>
            <a:lvl4pPr lvl="3" rtl="0">
              <a:spcBef>
                <a:spcPts val="1200"/>
              </a:spcBef>
              <a:spcAft>
                <a:spcPts val="0"/>
              </a:spcAft>
              <a:buNone/>
              <a:defRPr/>
            </a:lvl4pPr>
            <a:lvl5pPr lvl="4" rtl="0">
              <a:spcBef>
                <a:spcPts val="1200"/>
              </a:spcBef>
              <a:spcAft>
                <a:spcPts val="0"/>
              </a:spcAft>
              <a:buNone/>
              <a:defRPr/>
            </a:lvl5pPr>
            <a:lvl6pPr lvl="5" rtl="0">
              <a:spcBef>
                <a:spcPts val="1200"/>
              </a:spcBef>
              <a:spcAft>
                <a:spcPts val="0"/>
              </a:spcAft>
              <a:buNone/>
              <a:defRPr/>
            </a:lvl6pPr>
            <a:lvl7pPr lvl="6" rtl="0">
              <a:spcBef>
                <a:spcPts val="1200"/>
              </a:spcBef>
              <a:spcAft>
                <a:spcPts val="0"/>
              </a:spcAft>
              <a:buNone/>
              <a:defRPr/>
            </a:lvl7pPr>
            <a:lvl8pPr lvl="7" rtl="0">
              <a:spcBef>
                <a:spcPts val="1200"/>
              </a:spcBef>
              <a:spcAft>
                <a:spcPts val="0"/>
              </a:spcAft>
              <a:buNone/>
              <a:defRPr/>
            </a:lvl8pPr>
            <a:lvl9pPr lvl="8" rtl="0">
              <a:spcBef>
                <a:spcPts val="1200"/>
              </a:spcBef>
              <a:spcAft>
                <a:spcPts val="1200"/>
              </a:spcAft>
              <a:buNone/>
              <a:defRPr/>
            </a:lvl9pPr>
          </a:lstStyle>
          <a:p>
            <a:endParaRPr/>
          </a:p>
        </p:txBody>
      </p:sp>
      <p:sp>
        <p:nvSpPr>
          <p:cNvPr id="44" name="Google Shape;44;p10"/>
          <p:cNvSpPr txBox="1">
            <a:spLocks noGrp="1"/>
          </p:cNvSpPr>
          <p:nvPr>
            <p:ph type="body" idx="1"/>
          </p:nvPr>
        </p:nvSpPr>
        <p:spPr>
          <a:xfrm>
            <a:off x="353900" y="996632"/>
            <a:ext cx="6961500" cy="3416400"/>
          </a:xfrm>
          <a:prstGeom prst="rect">
            <a:avLst/>
          </a:prstGeom>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rgbClr val="666666"/>
              </a:buClr>
              <a:buSzPts val="1800"/>
              <a:buFont typeface="Roboto"/>
              <a:buChar char="●"/>
              <a:defRPr sz="1800">
                <a:solidFill>
                  <a:srgbClr val="434343"/>
                </a:solidFill>
                <a:latin typeface="Roboto"/>
                <a:ea typeface="Roboto"/>
                <a:cs typeface="Roboto"/>
                <a:sym typeface="Roboto"/>
              </a:defRPr>
            </a:lvl1pPr>
            <a:lvl2pPr marL="914400" lvl="1" indent="-304800" rtl="0">
              <a:lnSpc>
                <a:spcPct val="115000"/>
              </a:lnSpc>
              <a:spcBef>
                <a:spcPts val="1000"/>
              </a:spcBef>
              <a:spcAft>
                <a:spcPts val="0"/>
              </a:spcAft>
              <a:buClr>
                <a:srgbClr val="666666"/>
              </a:buClr>
              <a:buSzPts val="1200"/>
              <a:buFont typeface="Roboto"/>
              <a:buChar char="○"/>
              <a:defRPr>
                <a:solidFill>
                  <a:srgbClr val="434343"/>
                </a:solidFill>
                <a:latin typeface="Roboto"/>
                <a:ea typeface="Roboto"/>
                <a:cs typeface="Roboto"/>
                <a:sym typeface="Roboto"/>
              </a:defRPr>
            </a:lvl2pPr>
            <a:lvl3pPr marL="1371600" lvl="2" indent="-317500" rtl="0">
              <a:lnSpc>
                <a:spcPct val="115000"/>
              </a:lnSpc>
              <a:spcBef>
                <a:spcPts val="1000"/>
              </a:spcBef>
              <a:spcAft>
                <a:spcPts val="0"/>
              </a:spcAft>
              <a:buClr>
                <a:srgbClr val="434343"/>
              </a:buClr>
              <a:buSzPts val="1400"/>
              <a:buFont typeface="Roboto"/>
              <a:buChar char="■"/>
              <a:defRPr>
                <a:solidFill>
                  <a:srgbClr val="434343"/>
                </a:solidFill>
                <a:latin typeface="Roboto"/>
                <a:ea typeface="Roboto"/>
                <a:cs typeface="Roboto"/>
                <a:sym typeface="Roboto"/>
              </a:defRPr>
            </a:lvl3pPr>
            <a:lvl4pPr marL="1828800" lvl="3" indent="-317500" rtl="0">
              <a:lnSpc>
                <a:spcPct val="115000"/>
              </a:lnSpc>
              <a:spcBef>
                <a:spcPts val="1000"/>
              </a:spcBef>
              <a:spcAft>
                <a:spcPts val="0"/>
              </a:spcAft>
              <a:buClr>
                <a:srgbClr val="434343"/>
              </a:buClr>
              <a:buSzPts val="1400"/>
              <a:buFont typeface="Roboto"/>
              <a:buChar char="●"/>
              <a:defRPr>
                <a:solidFill>
                  <a:srgbClr val="434343"/>
                </a:solidFill>
                <a:latin typeface="Roboto"/>
                <a:ea typeface="Roboto"/>
                <a:cs typeface="Roboto"/>
                <a:sym typeface="Roboto"/>
              </a:defRPr>
            </a:lvl4pPr>
            <a:lvl5pPr marL="2286000" lvl="4" indent="-317500" rtl="0">
              <a:lnSpc>
                <a:spcPct val="115000"/>
              </a:lnSpc>
              <a:spcBef>
                <a:spcPts val="1000"/>
              </a:spcBef>
              <a:spcAft>
                <a:spcPts val="0"/>
              </a:spcAft>
              <a:buClr>
                <a:srgbClr val="434343"/>
              </a:buClr>
              <a:buSzPts val="1400"/>
              <a:buFont typeface="Roboto"/>
              <a:buChar char="○"/>
              <a:defRPr>
                <a:solidFill>
                  <a:srgbClr val="434343"/>
                </a:solidFill>
                <a:latin typeface="Roboto"/>
                <a:ea typeface="Roboto"/>
                <a:cs typeface="Roboto"/>
                <a:sym typeface="Roboto"/>
              </a:defRPr>
            </a:lvl5pPr>
            <a:lvl6pPr marL="2743200" lvl="5" indent="-317500" rtl="0">
              <a:lnSpc>
                <a:spcPct val="115000"/>
              </a:lnSpc>
              <a:spcBef>
                <a:spcPts val="1000"/>
              </a:spcBef>
              <a:spcAft>
                <a:spcPts val="0"/>
              </a:spcAft>
              <a:buClr>
                <a:srgbClr val="434343"/>
              </a:buClr>
              <a:buSzPts val="1400"/>
              <a:buFont typeface="Roboto"/>
              <a:buChar char="■"/>
              <a:defRPr>
                <a:solidFill>
                  <a:srgbClr val="434343"/>
                </a:solidFill>
                <a:latin typeface="Roboto"/>
                <a:ea typeface="Roboto"/>
                <a:cs typeface="Roboto"/>
                <a:sym typeface="Roboto"/>
              </a:defRPr>
            </a:lvl6pPr>
            <a:lvl7pPr marL="3200400" lvl="6" indent="-317500" rtl="0">
              <a:lnSpc>
                <a:spcPct val="115000"/>
              </a:lnSpc>
              <a:spcBef>
                <a:spcPts val="1000"/>
              </a:spcBef>
              <a:spcAft>
                <a:spcPts val="0"/>
              </a:spcAft>
              <a:buClr>
                <a:srgbClr val="434343"/>
              </a:buClr>
              <a:buSzPts val="1400"/>
              <a:buFont typeface="Roboto"/>
              <a:buChar char="●"/>
              <a:defRPr>
                <a:solidFill>
                  <a:srgbClr val="434343"/>
                </a:solidFill>
                <a:latin typeface="Roboto"/>
                <a:ea typeface="Roboto"/>
                <a:cs typeface="Roboto"/>
                <a:sym typeface="Roboto"/>
              </a:defRPr>
            </a:lvl7pPr>
            <a:lvl8pPr marL="3657600" lvl="7" indent="-317500" rtl="0">
              <a:lnSpc>
                <a:spcPct val="115000"/>
              </a:lnSpc>
              <a:spcBef>
                <a:spcPts val="1000"/>
              </a:spcBef>
              <a:spcAft>
                <a:spcPts val="0"/>
              </a:spcAft>
              <a:buClr>
                <a:srgbClr val="434343"/>
              </a:buClr>
              <a:buSzPts val="1400"/>
              <a:buFont typeface="Roboto"/>
              <a:buChar char="○"/>
              <a:defRPr>
                <a:solidFill>
                  <a:srgbClr val="434343"/>
                </a:solidFill>
                <a:latin typeface="Roboto"/>
                <a:ea typeface="Roboto"/>
                <a:cs typeface="Roboto"/>
                <a:sym typeface="Roboto"/>
              </a:defRPr>
            </a:lvl8pPr>
            <a:lvl9pPr marL="4114800" lvl="8" indent="-317500" rtl="0">
              <a:lnSpc>
                <a:spcPct val="115000"/>
              </a:lnSpc>
              <a:spcBef>
                <a:spcPts val="1000"/>
              </a:spcBef>
              <a:spcAft>
                <a:spcPts val="1000"/>
              </a:spcAft>
              <a:buClr>
                <a:srgbClr val="434343"/>
              </a:buClr>
              <a:buSzPts val="1400"/>
              <a:buFont typeface="Roboto"/>
              <a:buChar char="■"/>
              <a:defRPr>
                <a:solidFill>
                  <a:srgbClr val="434343"/>
                </a:solidFill>
                <a:latin typeface="Roboto"/>
                <a:ea typeface="Roboto"/>
                <a:cs typeface="Roboto"/>
                <a:sym typeface="Roboto"/>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body" idx="1"/>
          </p:nvPr>
        </p:nvSpPr>
        <p:spPr>
          <a:xfrm>
            <a:off x="353900" y="1143000"/>
            <a:ext cx="6961500" cy="3416400"/>
          </a:xfrm>
          <a:prstGeom prst="rect">
            <a:avLst/>
          </a:prstGeom>
          <a:noFill/>
          <a:ln>
            <a:noFill/>
          </a:ln>
        </p:spPr>
        <p:txBody>
          <a:bodyPr spcFirstLastPara="1" wrap="square" lIns="91425" tIns="91425" rIns="91425" bIns="91425" anchor="t" anchorCtr="0">
            <a:noAutofit/>
          </a:bodyPr>
          <a:lstStyle>
            <a:lvl1pPr marL="457200" lvl="0" indent="-330200">
              <a:lnSpc>
                <a:spcPct val="115000"/>
              </a:lnSpc>
              <a:spcBef>
                <a:spcPts val="0"/>
              </a:spcBef>
              <a:spcAft>
                <a:spcPts val="0"/>
              </a:spcAft>
              <a:buClr>
                <a:srgbClr val="666666"/>
              </a:buClr>
              <a:buSzPts val="1600"/>
              <a:buFont typeface="Roboto"/>
              <a:buChar char="●"/>
              <a:defRPr sz="1800">
                <a:solidFill>
                  <a:srgbClr val="434343"/>
                </a:solidFill>
                <a:latin typeface="Roboto"/>
                <a:ea typeface="Roboto"/>
                <a:cs typeface="Roboto"/>
                <a:sym typeface="Roboto"/>
              </a:defRPr>
            </a:lvl1pPr>
            <a:lvl2pPr marL="914400" lvl="1" indent="-317500">
              <a:lnSpc>
                <a:spcPct val="115000"/>
              </a:lnSpc>
              <a:spcBef>
                <a:spcPts val="1000"/>
              </a:spcBef>
              <a:spcAft>
                <a:spcPts val="0"/>
              </a:spcAft>
              <a:buClr>
                <a:srgbClr val="666666"/>
              </a:buClr>
              <a:buSzPts val="1400"/>
              <a:buFont typeface="Roboto"/>
              <a:buChar char="○"/>
              <a:defRPr>
                <a:solidFill>
                  <a:srgbClr val="434343"/>
                </a:solidFill>
                <a:latin typeface="Roboto"/>
                <a:ea typeface="Roboto"/>
                <a:cs typeface="Roboto"/>
                <a:sym typeface="Roboto"/>
              </a:defRPr>
            </a:lvl2pPr>
            <a:lvl3pPr marL="1371600" lvl="2" indent="-317500">
              <a:lnSpc>
                <a:spcPct val="115000"/>
              </a:lnSpc>
              <a:spcBef>
                <a:spcPts val="1000"/>
              </a:spcBef>
              <a:spcAft>
                <a:spcPts val="0"/>
              </a:spcAft>
              <a:buClr>
                <a:srgbClr val="666666"/>
              </a:buClr>
              <a:buSzPts val="1400"/>
              <a:buFont typeface="Roboto"/>
              <a:buChar char="■"/>
              <a:defRPr>
                <a:solidFill>
                  <a:srgbClr val="434343"/>
                </a:solidFill>
                <a:latin typeface="Roboto"/>
                <a:ea typeface="Roboto"/>
                <a:cs typeface="Roboto"/>
                <a:sym typeface="Roboto"/>
              </a:defRPr>
            </a:lvl3pPr>
            <a:lvl4pPr marL="1828800" lvl="3" indent="-317500">
              <a:lnSpc>
                <a:spcPct val="115000"/>
              </a:lnSpc>
              <a:spcBef>
                <a:spcPts val="1000"/>
              </a:spcBef>
              <a:spcAft>
                <a:spcPts val="0"/>
              </a:spcAft>
              <a:buClr>
                <a:srgbClr val="666666"/>
              </a:buClr>
              <a:buSzPts val="1400"/>
              <a:buFont typeface="Roboto"/>
              <a:buChar char="●"/>
              <a:defRPr>
                <a:solidFill>
                  <a:srgbClr val="434343"/>
                </a:solidFill>
                <a:latin typeface="Roboto"/>
                <a:ea typeface="Roboto"/>
                <a:cs typeface="Roboto"/>
                <a:sym typeface="Roboto"/>
              </a:defRPr>
            </a:lvl4pPr>
            <a:lvl5pPr marL="2286000" lvl="4" indent="-317500">
              <a:lnSpc>
                <a:spcPct val="115000"/>
              </a:lnSpc>
              <a:spcBef>
                <a:spcPts val="1000"/>
              </a:spcBef>
              <a:spcAft>
                <a:spcPts val="0"/>
              </a:spcAft>
              <a:buClr>
                <a:srgbClr val="666666"/>
              </a:buClr>
              <a:buSzPts val="1400"/>
              <a:buFont typeface="Roboto"/>
              <a:buChar char="○"/>
              <a:defRPr>
                <a:solidFill>
                  <a:srgbClr val="434343"/>
                </a:solidFill>
                <a:latin typeface="Roboto"/>
                <a:ea typeface="Roboto"/>
                <a:cs typeface="Roboto"/>
                <a:sym typeface="Roboto"/>
              </a:defRPr>
            </a:lvl5pPr>
            <a:lvl6pPr marL="2743200" lvl="5" indent="-317500">
              <a:lnSpc>
                <a:spcPct val="115000"/>
              </a:lnSpc>
              <a:spcBef>
                <a:spcPts val="1000"/>
              </a:spcBef>
              <a:spcAft>
                <a:spcPts val="0"/>
              </a:spcAft>
              <a:buClr>
                <a:srgbClr val="434343"/>
              </a:buClr>
              <a:buSzPts val="1400"/>
              <a:buFont typeface="Roboto"/>
              <a:buChar char="■"/>
              <a:defRPr>
                <a:solidFill>
                  <a:srgbClr val="434343"/>
                </a:solidFill>
                <a:latin typeface="Roboto"/>
                <a:ea typeface="Roboto"/>
                <a:cs typeface="Roboto"/>
                <a:sym typeface="Roboto"/>
              </a:defRPr>
            </a:lvl6pPr>
            <a:lvl7pPr marL="3200400" lvl="6" indent="-317500">
              <a:lnSpc>
                <a:spcPct val="115000"/>
              </a:lnSpc>
              <a:spcBef>
                <a:spcPts val="1000"/>
              </a:spcBef>
              <a:spcAft>
                <a:spcPts val="0"/>
              </a:spcAft>
              <a:buClr>
                <a:srgbClr val="434343"/>
              </a:buClr>
              <a:buSzPts val="1400"/>
              <a:buFont typeface="Roboto"/>
              <a:buChar char="●"/>
              <a:defRPr>
                <a:solidFill>
                  <a:srgbClr val="434343"/>
                </a:solidFill>
                <a:latin typeface="Roboto"/>
                <a:ea typeface="Roboto"/>
                <a:cs typeface="Roboto"/>
                <a:sym typeface="Roboto"/>
              </a:defRPr>
            </a:lvl7pPr>
            <a:lvl8pPr marL="3657600" lvl="7" indent="-317500">
              <a:lnSpc>
                <a:spcPct val="115000"/>
              </a:lnSpc>
              <a:spcBef>
                <a:spcPts val="1000"/>
              </a:spcBef>
              <a:spcAft>
                <a:spcPts val="0"/>
              </a:spcAft>
              <a:buClr>
                <a:srgbClr val="434343"/>
              </a:buClr>
              <a:buSzPts val="1400"/>
              <a:buFont typeface="Roboto"/>
              <a:buChar char="○"/>
              <a:defRPr>
                <a:solidFill>
                  <a:srgbClr val="434343"/>
                </a:solidFill>
                <a:latin typeface="Roboto"/>
                <a:ea typeface="Roboto"/>
                <a:cs typeface="Roboto"/>
                <a:sym typeface="Roboto"/>
              </a:defRPr>
            </a:lvl8pPr>
            <a:lvl9pPr marL="4114800" lvl="8" indent="-317500">
              <a:lnSpc>
                <a:spcPct val="115000"/>
              </a:lnSpc>
              <a:spcBef>
                <a:spcPts val="1000"/>
              </a:spcBef>
              <a:spcAft>
                <a:spcPts val="1000"/>
              </a:spcAft>
              <a:buClr>
                <a:srgbClr val="434343"/>
              </a:buClr>
              <a:buSzPts val="1400"/>
              <a:buFont typeface="Roboto"/>
              <a:buChar char="■"/>
              <a:defRPr>
                <a:solidFill>
                  <a:srgbClr val="434343"/>
                </a:solidFill>
                <a:latin typeface="Roboto"/>
                <a:ea typeface="Roboto"/>
                <a:cs typeface="Roboto"/>
                <a:sym typeface="Roboto"/>
              </a:defRPr>
            </a:lvl9pPr>
          </a:lstStyle>
          <a:p>
            <a:endParaRPr/>
          </a:p>
        </p:txBody>
      </p:sp>
      <p:sp>
        <p:nvSpPr>
          <p:cNvPr id="7" name="Google Shape;7;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
        <p:nvSpPr>
          <p:cNvPr id="8" name="Google Shape;8;p1"/>
          <p:cNvSpPr txBox="1">
            <a:spLocks noGrp="1"/>
          </p:cNvSpPr>
          <p:nvPr>
            <p:ph type="title"/>
          </p:nvPr>
        </p:nvSpPr>
        <p:spPr>
          <a:xfrm>
            <a:off x="353900" y="276991"/>
            <a:ext cx="6961500" cy="5310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None/>
              <a:defRPr sz="2600">
                <a:solidFill>
                  <a:srgbClr val="434343"/>
                </a:solidFill>
                <a:latin typeface="Google Sans"/>
                <a:ea typeface="Google Sans"/>
                <a:cs typeface="Google Sans"/>
                <a:sym typeface="Google Sans"/>
              </a:defRPr>
            </a:lvl1pPr>
            <a:lvl2pPr lvl="1" rtl="0">
              <a:lnSpc>
                <a:spcPct val="100000"/>
              </a:lnSpc>
              <a:spcBef>
                <a:spcPts val="1200"/>
              </a:spcBef>
              <a:spcAft>
                <a:spcPts val="0"/>
              </a:spcAft>
              <a:buClr>
                <a:srgbClr val="434343"/>
              </a:buClr>
              <a:buSzPts val="1400"/>
              <a:buChar char="○"/>
              <a:defRPr>
                <a:solidFill>
                  <a:srgbClr val="434343"/>
                </a:solidFill>
              </a:defRPr>
            </a:lvl2pPr>
            <a:lvl3pPr lvl="2" rtl="0">
              <a:lnSpc>
                <a:spcPct val="100000"/>
              </a:lnSpc>
              <a:spcBef>
                <a:spcPts val="1200"/>
              </a:spcBef>
              <a:spcAft>
                <a:spcPts val="0"/>
              </a:spcAft>
              <a:buClr>
                <a:srgbClr val="434343"/>
              </a:buClr>
              <a:buSzPts val="1400"/>
              <a:buChar char="■"/>
              <a:defRPr>
                <a:solidFill>
                  <a:srgbClr val="434343"/>
                </a:solidFill>
              </a:defRPr>
            </a:lvl3pPr>
            <a:lvl4pPr lvl="3" rtl="0">
              <a:lnSpc>
                <a:spcPct val="100000"/>
              </a:lnSpc>
              <a:spcBef>
                <a:spcPts val="1200"/>
              </a:spcBef>
              <a:spcAft>
                <a:spcPts val="0"/>
              </a:spcAft>
              <a:buClr>
                <a:srgbClr val="434343"/>
              </a:buClr>
              <a:buSzPts val="1400"/>
              <a:buChar char="●"/>
              <a:defRPr>
                <a:solidFill>
                  <a:srgbClr val="434343"/>
                </a:solidFill>
              </a:defRPr>
            </a:lvl4pPr>
            <a:lvl5pPr lvl="4" rtl="0">
              <a:lnSpc>
                <a:spcPct val="100000"/>
              </a:lnSpc>
              <a:spcBef>
                <a:spcPts val="1200"/>
              </a:spcBef>
              <a:spcAft>
                <a:spcPts val="0"/>
              </a:spcAft>
              <a:buClr>
                <a:srgbClr val="434343"/>
              </a:buClr>
              <a:buSzPts val="1400"/>
              <a:buChar char="○"/>
              <a:defRPr>
                <a:solidFill>
                  <a:srgbClr val="434343"/>
                </a:solidFill>
              </a:defRPr>
            </a:lvl5pPr>
            <a:lvl6pPr lvl="5" rtl="0">
              <a:lnSpc>
                <a:spcPct val="100000"/>
              </a:lnSpc>
              <a:spcBef>
                <a:spcPts val="1200"/>
              </a:spcBef>
              <a:spcAft>
                <a:spcPts val="0"/>
              </a:spcAft>
              <a:buClr>
                <a:srgbClr val="434343"/>
              </a:buClr>
              <a:buSzPts val="1400"/>
              <a:buChar char="■"/>
              <a:defRPr>
                <a:solidFill>
                  <a:srgbClr val="434343"/>
                </a:solidFill>
              </a:defRPr>
            </a:lvl6pPr>
            <a:lvl7pPr lvl="6" rtl="0">
              <a:lnSpc>
                <a:spcPct val="100000"/>
              </a:lnSpc>
              <a:spcBef>
                <a:spcPts val="1200"/>
              </a:spcBef>
              <a:spcAft>
                <a:spcPts val="0"/>
              </a:spcAft>
              <a:buClr>
                <a:srgbClr val="434343"/>
              </a:buClr>
              <a:buSzPts val="1400"/>
              <a:buChar char="●"/>
              <a:defRPr>
                <a:solidFill>
                  <a:srgbClr val="434343"/>
                </a:solidFill>
              </a:defRPr>
            </a:lvl7pPr>
            <a:lvl8pPr lvl="7" rtl="0">
              <a:lnSpc>
                <a:spcPct val="100000"/>
              </a:lnSpc>
              <a:spcBef>
                <a:spcPts val="1200"/>
              </a:spcBef>
              <a:spcAft>
                <a:spcPts val="0"/>
              </a:spcAft>
              <a:buClr>
                <a:srgbClr val="434343"/>
              </a:buClr>
              <a:buSzPts val="1400"/>
              <a:buChar char="○"/>
              <a:defRPr>
                <a:solidFill>
                  <a:srgbClr val="434343"/>
                </a:solidFill>
              </a:defRPr>
            </a:lvl8pPr>
            <a:lvl9pPr lvl="8" rtl="0">
              <a:lnSpc>
                <a:spcPct val="100000"/>
              </a:lnSpc>
              <a:spcBef>
                <a:spcPts val="1200"/>
              </a:spcBef>
              <a:spcAft>
                <a:spcPts val="1200"/>
              </a:spcAft>
              <a:buClr>
                <a:srgbClr val="434343"/>
              </a:buClr>
              <a:buSzPts val="1400"/>
              <a:buChar char="■"/>
              <a:defRPr>
                <a:solidFill>
                  <a:srgbClr val="434343"/>
                </a:solidFill>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432">
          <p15:clr>
            <a:srgbClr val="EA4335"/>
          </p15:clr>
        </p15:guide>
        <p15:guide id="2" pos="288">
          <p15:clr>
            <a:srgbClr val="EA4335"/>
          </p15:clr>
        </p15:guide>
        <p15:guide id="3" pos="223">
          <p15:clr>
            <a:srgbClr val="EA4335"/>
          </p15:clr>
        </p15:guide>
        <p15:guide id="4" pos="5616">
          <p15:clr>
            <a:srgbClr val="EA4335"/>
          </p15:clr>
        </p15:guide>
        <p15:guide id="5" pos="4608">
          <p15:clr>
            <a:srgbClr val="EA4335"/>
          </p15:clr>
        </p15:guide>
        <p15:guide id="6" pos="3312">
          <p15:clr>
            <a:srgbClr val="EA4335"/>
          </p15:clr>
        </p15:guide>
        <p15:guide id="7" orient="horz" pos="720">
          <p15:clr>
            <a:srgbClr val="EA4335"/>
          </p15:clr>
        </p15:guide>
        <p15:guide id="8" orient="horz" pos="3024">
          <p15:clr>
            <a:srgbClr val="EA4335"/>
          </p15:clr>
        </p15:guide>
        <p15:guide id="9" orient="horz" pos="1620">
          <p15:clr>
            <a:srgbClr val="EA4335"/>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7.xml"/><Relationship Id="rId1" Type="http://schemas.openxmlformats.org/officeDocument/2006/relationships/slideLayout" Target="../slideLayouts/slideLayout8.xml"/><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1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hyperlink" Target="http://www.youtube.com/watch?v=jLCwjIaPXwA" TargetMode="External"/><Relationship Id="rId2" Type="http://schemas.openxmlformats.org/officeDocument/2006/relationships/notesSlide" Target="../notesSlides/notesSlide32.xml"/><Relationship Id="rId1" Type="http://schemas.openxmlformats.org/officeDocument/2006/relationships/slideLayout" Target="../slideLayouts/slideLayout16.xml"/><Relationship Id="rId4" Type="http://schemas.openxmlformats.org/officeDocument/2006/relationships/image" Target="../media/image31.jpeg"/></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4.xm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6.xml"/><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7.xml"/><Relationship Id="rId1" Type="http://schemas.openxmlformats.org/officeDocument/2006/relationships/slideLayout" Target="../slideLayouts/slideLayout16.xml"/><Relationship Id="rId5" Type="http://schemas.openxmlformats.org/officeDocument/2006/relationships/image" Target="../media/image37.png"/><Relationship Id="rId4" Type="http://schemas.openxmlformats.org/officeDocument/2006/relationships/image" Target="../media/image36.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1"/>
          <p:cNvSpPr txBox="1">
            <a:spLocks noGrp="1"/>
          </p:cNvSpPr>
          <p:nvPr>
            <p:ph type="ctrTitle"/>
          </p:nvPr>
        </p:nvSpPr>
        <p:spPr>
          <a:xfrm>
            <a:off x="353900" y="1304897"/>
            <a:ext cx="6961500" cy="1466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Accessibility at Google</a:t>
            </a:r>
            <a:endParaRPr/>
          </a:p>
        </p:txBody>
      </p:sp>
      <p:sp>
        <p:nvSpPr>
          <p:cNvPr id="142" name="Google Shape;142;p21"/>
          <p:cNvSpPr txBox="1">
            <a:spLocks noGrp="1"/>
          </p:cNvSpPr>
          <p:nvPr>
            <p:ph type="subTitle" idx="1"/>
          </p:nvPr>
        </p:nvSpPr>
        <p:spPr>
          <a:xfrm>
            <a:off x="353900" y="2658055"/>
            <a:ext cx="5589600" cy="588000"/>
          </a:xfrm>
          <a:prstGeom prst="rect">
            <a:avLst/>
          </a:prstGeom>
        </p:spPr>
        <p:txBody>
          <a:bodyPr spcFirstLastPara="1" wrap="square" lIns="91425" tIns="91425" rIns="91425" bIns="91425" anchor="t" anchorCtr="0">
            <a:noAutofit/>
          </a:bodyPr>
          <a:lstStyle/>
          <a:p>
            <a:pPr marL="0" lvl="0" indent="0" algn="l" rtl="0">
              <a:spcBef>
                <a:spcPts val="0"/>
              </a:spcBef>
              <a:spcAft>
                <a:spcPts val="1000"/>
              </a:spcAft>
              <a:buNone/>
            </a:pPr>
            <a:r>
              <a:rPr lang="en"/>
              <a:t>Building Inclusively</a:t>
            </a:r>
            <a:endParaRPr/>
          </a:p>
        </p:txBody>
      </p:sp>
      <p:sp>
        <p:nvSpPr>
          <p:cNvPr id="143" name="Google Shape;143;p21"/>
          <p:cNvSpPr txBox="1"/>
          <p:nvPr/>
        </p:nvSpPr>
        <p:spPr>
          <a:xfrm>
            <a:off x="353900" y="3596475"/>
            <a:ext cx="6998700" cy="696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800">
                <a:solidFill>
                  <a:srgbClr val="434343"/>
                </a:solidFill>
                <a:latin typeface="Google Sans Medium"/>
                <a:ea typeface="Google Sans Medium"/>
                <a:cs typeface="Google Sans Medium"/>
                <a:sym typeface="Google Sans Medium"/>
              </a:rPr>
              <a:t>Christopher Patnoe</a:t>
            </a:r>
            <a:endParaRPr sz="1800">
              <a:solidFill>
                <a:srgbClr val="434343"/>
              </a:solidFill>
              <a:latin typeface="Google Sans Medium"/>
              <a:ea typeface="Google Sans Medium"/>
              <a:cs typeface="Google Sans Medium"/>
              <a:sym typeface="Google Sans Medium"/>
            </a:endParaRPr>
          </a:p>
          <a:p>
            <a:pPr marL="0" lvl="0" indent="0" algn="l" rtl="0">
              <a:lnSpc>
                <a:spcPct val="115000"/>
              </a:lnSpc>
              <a:spcBef>
                <a:spcPts val="0"/>
              </a:spcBef>
              <a:spcAft>
                <a:spcPts val="0"/>
              </a:spcAft>
              <a:buNone/>
            </a:pPr>
            <a:r>
              <a:rPr lang="en" sz="1800">
                <a:solidFill>
                  <a:srgbClr val="434343"/>
                </a:solidFill>
                <a:latin typeface="Google Sans"/>
                <a:ea typeface="Google Sans"/>
                <a:cs typeface="Google Sans"/>
                <a:sym typeface="Google Sans"/>
              </a:rPr>
              <a:t>Head of Accessibility Programs &amp; Disability Inclusion, Google</a:t>
            </a:r>
            <a:endParaRPr sz="1800">
              <a:solidFill>
                <a:srgbClr val="434343"/>
              </a:solidFill>
              <a:latin typeface="Google Sans Medium"/>
              <a:ea typeface="Google Sans Medium"/>
              <a:cs typeface="Google Sans Medium"/>
              <a:sym typeface="Google Sans Medium"/>
            </a:endParaRPr>
          </a:p>
        </p:txBody>
      </p:sp>
      <p:sp>
        <p:nvSpPr>
          <p:cNvPr id="144" name="Google Shape;144;p21"/>
          <p:cNvSpPr txBox="1"/>
          <p:nvPr/>
        </p:nvSpPr>
        <p:spPr>
          <a:xfrm>
            <a:off x="353900" y="4515750"/>
            <a:ext cx="4218000" cy="417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a:solidFill>
                  <a:srgbClr val="434343"/>
                </a:solidFill>
                <a:latin typeface="Google Sans"/>
                <a:ea typeface="Google Sans"/>
                <a:cs typeface="Google Sans"/>
                <a:sym typeface="Google Sans"/>
              </a:rPr>
              <a:t>patnoe@google.com</a:t>
            </a:r>
            <a:endParaRPr sz="1200">
              <a:solidFill>
                <a:srgbClr val="434343"/>
              </a:solidFill>
              <a:latin typeface="Google Sans"/>
              <a:ea typeface="Google Sans"/>
              <a:cs typeface="Google Sans"/>
              <a:sym typeface="Google Sans"/>
            </a:endParaRPr>
          </a:p>
        </p:txBody>
      </p:sp>
      <p:sp>
        <p:nvSpPr>
          <p:cNvPr id="145" name="Google Shape;145;p21">
            <a:extLst>
              <a:ext uri="{C183D7F6-B498-43B3-948B-1728B52AA6E4}">
                <adec:decorative xmlns:adec="http://schemas.microsoft.com/office/drawing/2017/decorative" val="1"/>
              </a:ext>
            </a:extLst>
          </p:cNvPr>
          <p:cNvSpPr/>
          <p:nvPr/>
        </p:nvSpPr>
        <p:spPr>
          <a:xfrm>
            <a:off x="453075" y="4425590"/>
            <a:ext cx="175500" cy="21600"/>
          </a:xfrm>
          <a:prstGeom prst="rect">
            <a:avLst/>
          </a:prstGeom>
          <a:solidFill>
            <a:srgbClr val="1A7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30"/>
          <p:cNvSpPr txBox="1">
            <a:spLocks noGrp="1"/>
          </p:cNvSpPr>
          <p:nvPr>
            <p:ph type="ctrTitle"/>
          </p:nvPr>
        </p:nvSpPr>
        <p:spPr>
          <a:xfrm>
            <a:off x="353900" y="225750"/>
            <a:ext cx="6961500" cy="4574700"/>
          </a:xfrm>
          <a:prstGeom prst="rect">
            <a:avLst/>
          </a:prstGeom>
        </p:spPr>
        <p:txBody>
          <a:bodyPr spcFirstLastPara="1" wrap="square" lIns="91425" tIns="91425" rIns="91425" bIns="91425" anchor="ctr" anchorCtr="0">
            <a:noAutofit/>
          </a:bodyPr>
          <a:lstStyle/>
          <a:p>
            <a:pPr marL="0" lvl="0" indent="0" algn="l" rtl="0">
              <a:spcBef>
                <a:spcPts val="0"/>
              </a:spcBef>
              <a:spcAft>
                <a:spcPts val="1200"/>
              </a:spcAft>
              <a:buNone/>
            </a:pPr>
            <a:r>
              <a:rPr lang="en"/>
              <a:t>Google and Accessibility</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pic>
        <p:nvPicPr>
          <p:cNvPr id="216" name="Google Shape;216;p31" descr="A group of a cell phone device and 7 people in various sitting or standing positions with icons next to their heads"/>
          <p:cNvPicPr preferRelativeResize="0"/>
          <p:nvPr/>
        </p:nvPicPr>
        <p:blipFill rotWithShape="1">
          <a:blip r:embed="rId3">
            <a:alphaModFix/>
          </a:blip>
          <a:srcRect/>
          <a:stretch/>
        </p:blipFill>
        <p:spPr>
          <a:xfrm>
            <a:off x="2796875" y="851488"/>
            <a:ext cx="6197225" cy="3592926"/>
          </a:xfrm>
          <a:prstGeom prst="rect">
            <a:avLst/>
          </a:prstGeom>
          <a:noFill/>
          <a:ln>
            <a:noFill/>
          </a:ln>
        </p:spPr>
      </p:pic>
      <p:sp>
        <p:nvSpPr>
          <p:cNvPr id="217" name="Google Shape;217;p31"/>
          <p:cNvSpPr txBox="1">
            <a:spLocks noGrp="1"/>
          </p:cNvSpPr>
          <p:nvPr>
            <p:ph type="title" idx="4294967295"/>
          </p:nvPr>
        </p:nvSpPr>
        <p:spPr>
          <a:xfrm>
            <a:off x="442925" y="1175075"/>
            <a:ext cx="2956800" cy="10266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2600" b="1">
                <a:solidFill>
                  <a:srgbClr val="1A73E8"/>
                </a:solidFill>
              </a:rPr>
              <a:t>Accessibility </a:t>
            </a:r>
            <a:endParaRPr sz="2600" b="1">
              <a:solidFill>
                <a:srgbClr val="1A73E8"/>
              </a:solidFill>
            </a:endParaRPr>
          </a:p>
          <a:p>
            <a:pPr marL="0" lvl="0" indent="0" algn="l" rtl="0">
              <a:lnSpc>
                <a:spcPct val="100000"/>
              </a:lnSpc>
              <a:spcBef>
                <a:spcPts val="0"/>
              </a:spcBef>
              <a:spcAft>
                <a:spcPts val="0"/>
              </a:spcAft>
              <a:buNone/>
            </a:pPr>
            <a:r>
              <a:rPr lang="en" sz="2600" b="1">
                <a:solidFill>
                  <a:srgbClr val="1A73E8"/>
                </a:solidFill>
              </a:rPr>
              <a:t>is part of Google’s Mission</a:t>
            </a:r>
            <a:endParaRPr sz="2400" b="1">
              <a:solidFill>
                <a:srgbClr val="1A73E8"/>
              </a:solidFill>
            </a:endParaRPr>
          </a:p>
          <a:p>
            <a:pPr marL="0" lvl="0" indent="0" algn="l" rtl="0">
              <a:lnSpc>
                <a:spcPct val="100000"/>
              </a:lnSpc>
              <a:spcBef>
                <a:spcPts val="0"/>
              </a:spcBef>
              <a:spcAft>
                <a:spcPts val="0"/>
              </a:spcAft>
              <a:buNone/>
            </a:pPr>
            <a:endParaRPr sz="1200">
              <a:solidFill>
                <a:srgbClr val="414141"/>
              </a:solidFill>
              <a:latin typeface="Google Sans"/>
              <a:ea typeface="Google Sans"/>
              <a:cs typeface="Google Sans"/>
              <a:sym typeface="Google Sans"/>
            </a:endParaRPr>
          </a:p>
          <a:p>
            <a:pPr marL="0" lvl="0" indent="0" algn="l" rtl="0">
              <a:lnSpc>
                <a:spcPct val="100000"/>
              </a:lnSpc>
              <a:spcBef>
                <a:spcPts val="0"/>
              </a:spcBef>
              <a:spcAft>
                <a:spcPts val="0"/>
              </a:spcAft>
              <a:buClr>
                <a:schemeClr val="dk1"/>
              </a:buClr>
              <a:buSzPts val="1100"/>
              <a:buFont typeface="Arial"/>
              <a:buNone/>
            </a:pPr>
            <a:endParaRPr sz="1400" b="1">
              <a:solidFill>
                <a:srgbClr val="414141"/>
              </a:solidFill>
              <a:latin typeface="Google Sans"/>
              <a:ea typeface="Google Sans"/>
              <a:cs typeface="Google Sans"/>
              <a:sym typeface="Google Sans"/>
            </a:endParaRPr>
          </a:p>
          <a:p>
            <a:pPr marL="0" lvl="0" indent="0" algn="l" rtl="0">
              <a:lnSpc>
                <a:spcPct val="100000"/>
              </a:lnSpc>
              <a:spcBef>
                <a:spcPts val="0"/>
              </a:spcBef>
              <a:spcAft>
                <a:spcPts val="0"/>
              </a:spcAft>
              <a:buClr>
                <a:schemeClr val="dk1"/>
              </a:buClr>
              <a:buSzPts val="1100"/>
              <a:buFont typeface="Arial"/>
              <a:buNone/>
            </a:pPr>
            <a:r>
              <a:rPr lang="en" sz="1200">
                <a:solidFill>
                  <a:srgbClr val="414141"/>
                </a:solidFill>
              </a:rPr>
              <a:t>To organize the world's information </a:t>
            </a:r>
            <a:br>
              <a:rPr lang="en" sz="1200">
                <a:solidFill>
                  <a:srgbClr val="414141"/>
                </a:solidFill>
              </a:rPr>
            </a:br>
            <a:r>
              <a:rPr lang="en" sz="1200">
                <a:solidFill>
                  <a:srgbClr val="414141"/>
                </a:solidFill>
              </a:rPr>
              <a:t>and make it </a:t>
            </a:r>
            <a:r>
              <a:rPr lang="en" sz="1200" b="1">
                <a:solidFill>
                  <a:srgbClr val="1A73E8"/>
                </a:solidFill>
              </a:rPr>
              <a:t>universally accessible </a:t>
            </a:r>
            <a:endParaRPr sz="1200" b="1">
              <a:solidFill>
                <a:srgbClr val="1A73E8"/>
              </a:solidFill>
            </a:endParaRPr>
          </a:p>
          <a:p>
            <a:pPr marL="0" lvl="0" indent="0" algn="l" rtl="0">
              <a:lnSpc>
                <a:spcPct val="100000"/>
              </a:lnSpc>
              <a:spcBef>
                <a:spcPts val="0"/>
              </a:spcBef>
              <a:spcAft>
                <a:spcPts val="0"/>
              </a:spcAft>
              <a:buClr>
                <a:schemeClr val="dk1"/>
              </a:buClr>
              <a:buSzPts val="1100"/>
              <a:buFont typeface="Arial"/>
              <a:buNone/>
            </a:pPr>
            <a:r>
              <a:rPr lang="en" sz="1200">
                <a:solidFill>
                  <a:srgbClr val="414141"/>
                </a:solidFill>
              </a:rPr>
              <a:t>and useful</a:t>
            </a:r>
            <a:endParaRPr sz="1200">
              <a:solidFill>
                <a:srgbClr val="414141"/>
              </a:solidFill>
            </a:endParaRPr>
          </a:p>
          <a:p>
            <a:pPr marL="0" lvl="0" indent="0" algn="l" rtl="0">
              <a:lnSpc>
                <a:spcPct val="100000"/>
              </a:lnSpc>
              <a:spcBef>
                <a:spcPts val="0"/>
              </a:spcBef>
              <a:spcAft>
                <a:spcPts val="0"/>
              </a:spcAft>
              <a:buClr>
                <a:schemeClr val="dk1"/>
              </a:buClr>
              <a:buSzPts val="1100"/>
              <a:buFont typeface="Arial"/>
              <a:buNone/>
            </a:pPr>
            <a:endParaRPr sz="1100">
              <a:solidFill>
                <a:srgbClr val="414141"/>
              </a:solidFill>
            </a:endParaRPr>
          </a:p>
          <a:p>
            <a:pPr marL="0" lvl="0" indent="0" algn="l" rtl="0">
              <a:lnSpc>
                <a:spcPct val="100000"/>
              </a:lnSpc>
              <a:spcBef>
                <a:spcPts val="0"/>
              </a:spcBef>
              <a:spcAft>
                <a:spcPts val="0"/>
              </a:spcAft>
              <a:buClr>
                <a:schemeClr val="dk1"/>
              </a:buClr>
              <a:buSzPts val="1100"/>
              <a:buFont typeface="Arial"/>
              <a:buNone/>
            </a:pPr>
            <a:endParaRPr sz="1100">
              <a:solidFill>
                <a:srgbClr val="414141"/>
              </a:solidFill>
              <a:latin typeface="Google Sans"/>
              <a:ea typeface="Google Sans"/>
              <a:cs typeface="Google Sans"/>
              <a:sym typeface="Google Sans"/>
            </a:endParaRPr>
          </a:p>
          <a:p>
            <a:pPr marL="0" lvl="0" indent="0" algn="l" rtl="0">
              <a:lnSpc>
                <a:spcPct val="100000"/>
              </a:lnSpc>
              <a:spcBef>
                <a:spcPts val="0"/>
              </a:spcBef>
              <a:spcAft>
                <a:spcPts val="0"/>
              </a:spcAft>
              <a:buNone/>
            </a:pPr>
            <a:endParaRPr sz="1100">
              <a:solidFill>
                <a:srgbClr val="414141"/>
              </a:solidFill>
            </a:endParaRPr>
          </a:p>
          <a:p>
            <a:pPr marL="0" lvl="0" indent="0" algn="l" rtl="0">
              <a:lnSpc>
                <a:spcPct val="100000"/>
              </a:lnSpc>
              <a:spcBef>
                <a:spcPts val="0"/>
              </a:spcBef>
              <a:spcAft>
                <a:spcPts val="0"/>
              </a:spcAft>
              <a:buClr>
                <a:schemeClr val="dk1"/>
              </a:buClr>
              <a:buSzPts val="1100"/>
              <a:buFont typeface="Arial"/>
              <a:buNone/>
            </a:pPr>
            <a:endParaRPr sz="1000">
              <a:solidFill>
                <a:srgbClr val="666666"/>
              </a:solidFill>
              <a:latin typeface="Google Sans"/>
              <a:ea typeface="Google Sans"/>
              <a:cs typeface="Google Sans"/>
              <a:sym typeface="Google Sans"/>
            </a:endParaRPr>
          </a:p>
          <a:p>
            <a:pPr marL="0" lvl="0" indent="0" algn="l" rtl="0">
              <a:lnSpc>
                <a:spcPct val="100000"/>
              </a:lnSpc>
              <a:spcBef>
                <a:spcPts val="0"/>
              </a:spcBef>
              <a:spcAft>
                <a:spcPts val="0"/>
              </a:spcAft>
              <a:buNone/>
            </a:pPr>
            <a:endParaRPr sz="1000">
              <a:solidFill>
                <a:srgbClr val="666666"/>
              </a:solidFill>
              <a:latin typeface="Google Sans"/>
              <a:ea typeface="Google Sans"/>
              <a:cs typeface="Google Sans"/>
              <a:sym typeface="Google Sans"/>
            </a:endParaRPr>
          </a:p>
        </p:txBody>
      </p:sp>
      <p:sp>
        <p:nvSpPr>
          <p:cNvPr id="218" name="Google Shape;218;p31"/>
          <p:cNvSpPr txBox="1">
            <a:spLocks noGrp="1"/>
          </p:cNvSpPr>
          <p:nvPr>
            <p:ph type="title" idx="4294967295"/>
          </p:nvPr>
        </p:nvSpPr>
        <p:spPr>
          <a:xfrm>
            <a:off x="442925" y="484688"/>
            <a:ext cx="2550900" cy="2721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200" b="1">
                <a:solidFill>
                  <a:srgbClr val="BDC1C6"/>
                </a:solidFill>
                <a:latin typeface="Google Sans"/>
                <a:ea typeface="Google Sans"/>
                <a:cs typeface="Google Sans"/>
                <a:sym typeface="Google Sans"/>
              </a:rPr>
              <a:t>Intro | </a:t>
            </a:r>
            <a:r>
              <a:rPr lang="en" sz="1200" b="1">
                <a:solidFill>
                  <a:srgbClr val="414141"/>
                </a:solidFill>
              </a:rPr>
              <a:t>Mission</a:t>
            </a:r>
            <a:endParaRPr sz="1200" b="1">
              <a:solidFill>
                <a:srgbClr val="414141"/>
              </a:solidFill>
              <a:latin typeface="Google Sans"/>
              <a:ea typeface="Google Sans"/>
              <a:cs typeface="Google Sans"/>
              <a:sym typeface="Google Sans"/>
            </a:endParaRPr>
          </a:p>
          <a:p>
            <a:pPr marL="0" lvl="0" indent="0" algn="l" rtl="0">
              <a:lnSpc>
                <a:spcPct val="100000"/>
              </a:lnSpc>
              <a:spcBef>
                <a:spcPts val="0"/>
              </a:spcBef>
              <a:spcAft>
                <a:spcPts val="0"/>
              </a:spcAft>
              <a:buNone/>
            </a:pPr>
            <a:endParaRPr sz="1200" b="1">
              <a:solidFill>
                <a:srgbClr val="BDC1C6"/>
              </a:solidFill>
              <a:latin typeface="Google Sans"/>
              <a:ea typeface="Google Sans"/>
              <a:cs typeface="Google Sans"/>
              <a:sym typeface="Google San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4" name="Google Shape;224;p32"/>
          <p:cNvSpPr txBox="1">
            <a:spLocks noGrp="1"/>
          </p:cNvSpPr>
          <p:nvPr>
            <p:ph type="title" idx="4294967295"/>
          </p:nvPr>
        </p:nvSpPr>
        <p:spPr>
          <a:xfrm>
            <a:off x="442925" y="484688"/>
            <a:ext cx="2550900" cy="2721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200" b="1">
                <a:solidFill>
                  <a:srgbClr val="BDC1C6"/>
                </a:solidFill>
                <a:latin typeface="Google Sans"/>
                <a:ea typeface="Google Sans"/>
                <a:cs typeface="Google Sans"/>
                <a:sym typeface="Google Sans"/>
              </a:rPr>
              <a:t>Intro | </a:t>
            </a:r>
            <a:r>
              <a:rPr lang="en" sz="1200" b="1">
                <a:solidFill>
                  <a:srgbClr val="414141"/>
                </a:solidFill>
              </a:rPr>
              <a:t>Mission</a:t>
            </a:r>
            <a:endParaRPr sz="1200" b="1">
              <a:solidFill>
                <a:srgbClr val="414141"/>
              </a:solidFill>
              <a:latin typeface="Google Sans"/>
              <a:ea typeface="Google Sans"/>
              <a:cs typeface="Google Sans"/>
              <a:sym typeface="Google Sans"/>
            </a:endParaRPr>
          </a:p>
          <a:p>
            <a:pPr marL="0" lvl="0" indent="0" algn="l" rtl="0">
              <a:lnSpc>
                <a:spcPct val="100000"/>
              </a:lnSpc>
              <a:spcBef>
                <a:spcPts val="0"/>
              </a:spcBef>
              <a:spcAft>
                <a:spcPts val="0"/>
              </a:spcAft>
              <a:buNone/>
            </a:pPr>
            <a:endParaRPr sz="1200" b="1">
              <a:solidFill>
                <a:srgbClr val="BDC1C6"/>
              </a:solidFill>
              <a:latin typeface="Google Sans"/>
              <a:ea typeface="Google Sans"/>
              <a:cs typeface="Google Sans"/>
              <a:sym typeface="Google Sans"/>
            </a:endParaRPr>
          </a:p>
        </p:txBody>
      </p:sp>
      <p:sp>
        <p:nvSpPr>
          <p:cNvPr id="225" name="Google Shape;225;p32"/>
          <p:cNvSpPr txBox="1">
            <a:spLocks noGrp="1"/>
          </p:cNvSpPr>
          <p:nvPr>
            <p:ph type="title" idx="4294967295"/>
          </p:nvPr>
        </p:nvSpPr>
        <p:spPr>
          <a:xfrm>
            <a:off x="442925" y="1175074"/>
            <a:ext cx="2724000" cy="10266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2600" b="1">
                <a:solidFill>
                  <a:srgbClr val="1A73E8"/>
                </a:solidFill>
              </a:rPr>
              <a:t>Universally Accessible</a:t>
            </a:r>
            <a:endParaRPr sz="2600" b="1">
              <a:solidFill>
                <a:srgbClr val="1A73E8"/>
              </a:solidFill>
            </a:endParaRPr>
          </a:p>
          <a:p>
            <a:pPr marL="0" lvl="0" indent="0" algn="l" rtl="0">
              <a:lnSpc>
                <a:spcPct val="100000"/>
              </a:lnSpc>
              <a:spcBef>
                <a:spcPts val="0"/>
              </a:spcBef>
              <a:spcAft>
                <a:spcPts val="0"/>
              </a:spcAft>
              <a:buNone/>
            </a:pPr>
            <a:endParaRPr sz="1200">
              <a:solidFill>
                <a:srgbClr val="414141"/>
              </a:solidFill>
              <a:latin typeface="Google Sans"/>
              <a:ea typeface="Google Sans"/>
              <a:cs typeface="Google Sans"/>
              <a:sym typeface="Google Sans"/>
            </a:endParaRPr>
          </a:p>
          <a:p>
            <a:pPr marL="0" lvl="0" indent="0" algn="l" rtl="0">
              <a:lnSpc>
                <a:spcPct val="100000"/>
              </a:lnSpc>
              <a:spcBef>
                <a:spcPts val="0"/>
              </a:spcBef>
              <a:spcAft>
                <a:spcPts val="0"/>
              </a:spcAft>
              <a:buClr>
                <a:schemeClr val="dk1"/>
              </a:buClr>
              <a:buSzPts val="1100"/>
              <a:buFont typeface="Arial"/>
              <a:buNone/>
            </a:pPr>
            <a:endParaRPr sz="1100" b="1">
              <a:solidFill>
                <a:srgbClr val="414141"/>
              </a:solidFill>
              <a:latin typeface="Google Sans"/>
              <a:ea typeface="Google Sans"/>
              <a:cs typeface="Google Sans"/>
              <a:sym typeface="Google Sans"/>
            </a:endParaRPr>
          </a:p>
          <a:p>
            <a:pPr marL="0" lvl="0" indent="0" algn="l" rtl="0">
              <a:lnSpc>
                <a:spcPct val="100000"/>
              </a:lnSpc>
              <a:spcBef>
                <a:spcPts val="0"/>
              </a:spcBef>
              <a:spcAft>
                <a:spcPts val="0"/>
              </a:spcAft>
              <a:buClr>
                <a:schemeClr val="dk1"/>
              </a:buClr>
              <a:buSzPts val="1100"/>
              <a:buFont typeface="Arial"/>
              <a:buNone/>
            </a:pPr>
            <a:r>
              <a:rPr lang="en" sz="1200">
                <a:solidFill>
                  <a:srgbClr val="414141"/>
                </a:solidFill>
              </a:rPr>
              <a:t>Google's Accessibility mission  is about making </a:t>
            </a:r>
            <a:r>
              <a:rPr lang="en" sz="1200" b="1">
                <a:solidFill>
                  <a:srgbClr val="1A73E8"/>
                </a:solidFill>
              </a:rPr>
              <a:t>products</a:t>
            </a:r>
            <a:r>
              <a:rPr lang="en" sz="1200">
                <a:solidFill>
                  <a:srgbClr val="414141"/>
                </a:solidFill>
              </a:rPr>
              <a:t> and the </a:t>
            </a:r>
            <a:br>
              <a:rPr lang="en" sz="1200">
                <a:solidFill>
                  <a:srgbClr val="414141"/>
                </a:solidFill>
              </a:rPr>
            </a:br>
            <a:r>
              <a:rPr lang="en" sz="1200" b="1">
                <a:solidFill>
                  <a:srgbClr val="1A73E8"/>
                </a:solidFill>
              </a:rPr>
              <a:t>real world</a:t>
            </a:r>
            <a:r>
              <a:rPr lang="en" sz="1200">
                <a:solidFill>
                  <a:srgbClr val="414141"/>
                </a:solidFill>
              </a:rPr>
              <a:t> more accessible</a:t>
            </a:r>
            <a:endParaRPr sz="1200">
              <a:solidFill>
                <a:srgbClr val="414141"/>
              </a:solidFill>
            </a:endParaRPr>
          </a:p>
          <a:p>
            <a:pPr marL="0" lvl="0" indent="0" algn="l" rtl="0">
              <a:lnSpc>
                <a:spcPct val="100000"/>
              </a:lnSpc>
              <a:spcBef>
                <a:spcPts val="0"/>
              </a:spcBef>
              <a:spcAft>
                <a:spcPts val="0"/>
              </a:spcAft>
              <a:buClr>
                <a:schemeClr val="dk1"/>
              </a:buClr>
              <a:buSzPts val="1100"/>
              <a:buFont typeface="Arial"/>
              <a:buNone/>
            </a:pPr>
            <a:endParaRPr sz="1100">
              <a:solidFill>
                <a:srgbClr val="414141"/>
              </a:solidFill>
            </a:endParaRPr>
          </a:p>
          <a:p>
            <a:pPr marL="0" lvl="0" indent="0" algn="l" rtl="0">
              <a:lnSpc>
                <a:spcPct val="100000"/>
              </a:lnSpc>
              <a:spcBef>
                <a:spcPts val="0"/>
              </a:spcBef>
              <a:spcAft>
                <a:spcPts val="0"/>
              </a:spcAft>
              <a:buClr>
                <a:schemeClr val="dk1"/>
              </a:buClr>
              <a:buSzPts val="1100"/>
              <a:buFont typeface="Arial"/>
              <a:buNone/>
            </a:pPr>
            <a:endParaRPr sz="1100">
              <a:solidFill>
                <a:srgbClr val="414141"/>
              </a:solidFill>
            </a:endParaRPr>
          </a:p>
          <a:p>
            <a:pPr marL="0" lvl="0" indent="0" algn="l" rtl="0">
              <a:lnSpc>
                <a:spcPct val="100000"/>
              </a:lnSpc>
              <a:spcBef>
                <a:spcPts val="0"/>
              </a:spcBef>
              <a:spcAft>
                <a:spcPts val="0"/>
              </a:spcAft>
              <a:buClr>
                <a:schemeClr val="dk1"/>
              </a:buClr>
              <a:buSzPts val="1100"/>
              <a:buFont typeface="Arial"/>
              <a:buNone/>
            </a:pPr>
            <a:endParaRPr sz="1100">
              <a:solidFill>
                <a:srgbClr val="414141"/>
              </a:solidFill>
            </a:endParaRPr>
          </a:p>
          <a:p>
            <a:pPr marL="0" lvl="0" indent="0" algn="l" rtl="0">
              <a:lnSpc>
                <a:spcPct val="100000"/>
              </a:lnSpc>
              <a:spcBef>
                <a:spcPts val="0"/>
              </a:spcBef>
              <a:spcAft>
                <a:spcPts val="0"/>
              </a:spcAft>
              <a:buClr>
                <a:schemeClr val="dk1"/>
              </a:buClr>
              <a:buSzPts val="1100"/>
              <a:buFont typeface="Arial"/>
              <a:buNone/>
            </a:pPr>
            <a:endParaRPr sz="1100">
              <a:solidFill>
                <a:srgbClr val="414141"/>
              </a:solidFill>
            </a:endParaRPr>
          </a:p>
          <a:p>
            <a:pPr marL="0" lvl="0" indent="0" algn="l" rtl="0">
              <a:lnSpc>
                <a:spcPct val="100000"/>
              </a:lnSpc>
              <a:spcBef>
                <a:spcPts val="0"/>
              </a:spcBef>
              <a:spcAft>
                <a:spcPts val="0"/>
              </a:spcAft>
              <a:buClr>
                <a:schemeClr val="dk1"/>
              </a:buClr>
              <a:buSzPts val="1100"/>
              <a:buFont typeface="Arial"/>
              <a:buNone/>
            </a:pPr>
            <a:endParaRPr sz="1100">
              <a:solidFill>
                <a:srgbClr val="414141"/>
              </a:solidFill>
              <a:latin typeface="Google Sans"/>
              <a:ea typeface="Google Sans"/>
              <a:cs typeface="Google Sans"/>
              <a:sym typeface="Google Sans"/>
            </a:endParaRPr>
          </a:p>
          <a:p>
            <a:pPr marL="0" lvl="0" indent="0" algn="l" rtl="0">
              <a:lnSpc>
                <a:spcPct val="100000"/>
              </a:lnSpc>
              <a:spcBef>
                <a:spcPts val="0"/>
              </a:spcBef>
              <a:spcAft>
                <a:spcPts val="0"/>
              </a:spcAft>
              <a:buNone/>
            </a:pPr>
            <a:endParaRPr sz="1100">
              <a:solidFill>
                <a:srgbClr val="414141"/>
              </a:solidFill>
            </a:endParaRPr>
          </a:p>
          <a:p>
            <a:pPr marL="0" lvl="0" indent="0" algn="l" rtl="0">
              <a:lnSpc>
                <a:spcPct val="100000"/>
              </a:lnSpc>
              <a:spcBef>
                <a:spcPts val="0"/>
              </a:spcBef>
              <a:spcAft>
                <a:spcPts val="0"/>
              </a:spcAft>
              <a:buClr>
                <a:schemeClr val="dk1"/>
              </a:buClr>
              <a:buSzPts val="1100"/>
              <a:buFont typeface="Arial"/>
              <a:buNone/>
            </a:pPr>
            <a:endParaRPr sz="1000">
              <a:solidFill>
                <a:srgbClr val="666666"/>
              </a:solidFill>
              <a:latin typeface="Google Sans"/>
              <a:ea typeface="Google Sans"/>
              <a:cs typeface="Google Sans"/>
              <a:sym typeface="Google Sans"/>
            </a:endParaRPr>
          </a:p>
          <a:p>
            <a:pPr marL="0" lvl="0" indent="0" algn="l" rtl="0">
              <a:lnSpc>
                <a:spcPct val="100000"/>
              </a:lnSpc>
              <a:spcBef>
                <a:spcPts val="0"/>
              </a:spcBef>
              <a:spcAft>
                <a:spcPts val="0"/>
              </a:spcAft>
              <a:buNone/>
            </a:pPr>
            <a:endParaRPr sz="1000">
              <a:solidFill>
                <a:srgbClr val="666666"/>
              </a:solidFill>
              <a:latin typeface="Google Sans"/>
              <a:ea typeface="Google Sans"/>
              <a:cs typeface="Google Sans"/>
              <a:sym typeface="Google Sans"/>
            </a:endParaRPr>
          </a:p>
        </p:txBody>
      </p:sp>
      <p:pic>
        <p:nvPicPr>
          <p:cNvPr id="223" name="Google Shape;223;p32" descr="A group of a cell phone device and 7 people in various sitting or standing positions with words next to their heads"/>
          <p:cNvPicPr preferRelativeResize="0"/>
          <p:nvPr/>
        </p:nvPicPr>
        <p:blipFill>
          <a:blip r:embed="rId3">
            <a:alphaModFix/>
          </a:blip>
          <a:stretch>
            <a:fillRect/>
          </a:stretch>
        </p:blipFill>
        <p:spPr>
          <a:xfrm>
            <a:off x="2795479" y="851500"/>
            <a:ext cx="6198623" cy="359292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33"/>
          <p:cNvSpPr txBox="1">
            <a:spLocks noGrp="1"/>
          </p:cNvSpPr>
          <p:nvPr>
            <p:ph type="title" idx="4294967295"/>
          </p:nvPr>
        </p:nvSpPr>
        <p:spPr>
          <a:xfrm>
            <a:off x="442925" y="1175074"/>
            <a:ext cx="2724000" cy="10266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2600" b="1">
                <a:solidFill>
                  <a:srgbClr val="1A73E8"/>
                </a:solidFill>
              </a:rPr>
              <a:t>The World’s Information</a:t>
            </a:r>
            <a:endParaRPr sz="2600" b="1">
              <a:solidFill>
                <a:srgbClr val="1A73E8"/>
              </a:solidFill>
            </a:endParaRPr>
          </a:p>
          <a:p>
            <a:pPr marL="0" lvl="0" indent="0" algn="l" rtl="0">
              <a:lnSpc>
                <a:spcPct val="100000"/>
              </a:lnSpc>
              <a:spcBef>
                <a:spcPts val="0"/>
              </a:spcBef>
              <a:spcAft>
                <a:spcPts val="0"/>
              </a:spcAft>
              <a:buNone/>
            </a:pPr>
            <a:endParaRPr sz="1200">
              <a:solidFill>
                <a:srgbClr val="414141"/>
              </a:solidFill>
              <a:latin typeface="Google Sans"/>
              <a:ea typeface="Google Sans"/>
              <a:cs typeface="Google Sans"/>
              <a:sym typeface="Google Sans"/>
            </a:endParaRPr>
          </a:p>
          <a:p>
            <a:pPr marL="0" lvl="0" indent="0" algn="l" rtl="0">
              <a:lnSpc>
                <a:spcPct val="100000"/>
              </a:lnSpc>
              <a:spcBef>
                <a:spcPts val="0"/>
              </a:spcBef>
              <a:spcAft>
                <a:spcPts val="0"/>
              </a:spcAft>
              <a:buClr>
                <a:schemeClr val="dk1"/>
              </a:buClr>
              <a:buSzPts val="1100"/>
              <a:buFont typeface="Arial"/>
              <a:buNone/>
            </a:pPr>
            <a:endParaRPr sz="1100" b="1">
              <a:solidFill>
                <a:srgbClr val="414141"/>
              </a:solidFill>
              <a:latin typeface="Google Sans"/>
              <a:ea typeface="Google Sans"/>
              <a:cs typeface="Google Sans"/>
              <a:sym typeface="Google Sans"/>
            </a:endParaRPr>
          </a:p>
          <a:p>
            <a:pPr marL="0" lvl="0" indent="0" algn="l" rtl="0">
              <a:lnSpc>
                <a:spcPct val="100000"/>
              </a:lnSpc>
              <a:spcBef>
                <a:spcPts val="0"/>
              </a:spcBef>
              <a:spcAft>
                <a:spcPts val="0"/>
              </a:spcAft>
              <a:buClr>
                <a:schemeClr val="dk1"/>
              </a:buClr>
              <a:buSzPts val="1100"/>
              <a:buFont typeface="Arial"/>
              <a:buNone/>
            </a:pPr>
            <a:r>
              <a:rPr lang="en" sz="1200">
                <a:solidFill>
                  <a:srgbClr val="414141"/>
                </a:solidFill>
              </a:rPr>
              <a:t>Enriching experiences both </a:t>
            </a:r>
            <a:br>
              <a:rPr lang="en" sz="1200">
                <a:solidFill>
                  <a:srgbClr val="414141"/>
                </a:solidFill>
              </a:rPr>
            </a:br>
            <a:r>
              <a:rPr lang="en" sz="1200" b="1">
                <a:solidFill>
                  <a:srgbClr val="1A73E8"/>
                </a:solidFill>
              </a:rPr>
              <a:t>on and off </a:t>
            </a:r>
            <a:r>
              <a:rPr lang="en" sz="1200">
                <a:solidFill>
                  <a:srgbClr val="414141"/>
                </a:solidFill>
              </a:rPr>
              <a:t>of the device</a:t>
            </a:r>
            <a:endParaRPr sz="1200">
              <a:solidFill>
                <a:srgbClr val="414141"/>
              </a:solidFill>
            </a:endParaRPr>
          </a:p>
          <a:p>
            <a:pPr marL="0" lvl="0" indent="0" algn="l" rtl="0">
              <a:lnSpc>
                <a:spcPct val="100000"/>
              </a:lnSpc>
              <a:spcBef>
                <a:spcPts val="0"/>
              </a:spcBef>
              <a:spcAft>
                <a:spcPts val="0"/>
              </a:spcAft>
              <a:buClr>
                <a:schemeClr val="dk1"/>
              </a:buClr>
              <a:buSzPts val="1100"/>
              <a:buFont typeface="Arial"/>
              <a:buNone/>
            </a:pPr>
            <a:endParaRPr sz="1100">
              <a:solidFill>
                <a:srgbClr val="414141"/>
              </a:solidFill>
            </a:endParaRPr>
          </a:p>
          <a:p>
            <a:pPr marL="0" lvl="0" indent="0" algn="l" rtl="0">
              <a:lnSpc>
                <a:spcPct val="100000"/>
              </a:lnSpc>
              <a:spcBef>
                <a:spcPts val="0"/>
              </a:spcBef>
              <a:spcAft>
                <a:spcPts val="0"/>
              </a:spcAft>
              <a:buClr>
                <a:schemeClr val="dk1"/>
              </a:buClr>
              <a:buSzPts val="1100"/>
              <a:buFont typeface="Arial"/>
              <a:buNone/>
            </a:pPr>
            <a:endParaRPr sz="1100">
              <a:solidFill>
                <a:srgbClr val="414141"/>
              </a:solidFill>
            </a:endParaRPr>
          </a:p>
          <a:p>
            <a:pPr marL="0" lvl="0" indent="0" algn="l" rtl="0">
              <a:lnSpc>
                <a:spcPct val="100000"/>
              </a:lnSpc>
              <a:spcBef>
                <a:spcPts val="0"/>
              </a:spcBef>
              <a:spcAft>
                <a:spcPts val="0"/>
              </a:spcAft>
              <a:buClr>
                <a:schemeClr val="dk1"/>
              </a:buClr>
              <a:buSzPts val="1100"/>
              <a:buFont typeface="Arial"/>
              <a:buNone/>
            </a:pPr>
            <a:endParaRPr sz="1100">
              <a:solidFill>
                <a:srgbClr val="414141"/>
              </a:solidFill>
            </a:endParaRPr>
          </a:p>
          <a:p>
            <a:pPr marL="0" lvl="0" indent="0" algn="l" rtl="0">
              <a:lnSpc>
                <a:spcPct val="100000"/>
              </a:lnSpc>
              <a:spcBef>
                <a:spcPts val="0"/>
              </a:spcBef>
              <a:spcAft>
                <a:spcPts val="0"/>
              </a:spcAft>
              <a:buClr>
                <a:schemeClr val="dk1"/>
              </a:buClr>
              <a:buSzPts val="1100"/>
              <a:buFont typeface="Arial"/>
              <a:buNone/>
            </a:pPr>
            <a:endParaRPr sz="1100">
              <a:solidFill>
                <a:srgbClr val="414141"/>
              </a:solidFill>
            </a:endParaRPr>
          </a:p>
          <a:p>
            <a:pPr marL="0" lvl="0" indent="0" algn="l" rtl="0">
              <a:lnSpc>
                <a:spcPct val="100000"/>
              </a:lnSpc>
              <a:spcBef>
                <a:spcPts val="0"/>
              </a:spcBef>
              <a:spcAft>
                <a:spcPts val="0"/>
              </a:spcAft>
              <a:buClr>
                <a:schemeClr val="dk1"/>
              </a:buClr>
              <a:buSzPts val="1100"/>
              <a:buFont typeface="Arial"/>
              <a:buNone/>
            </a:pPr>
            <a:endParaRPr sz="1100">
              <a:solidFill>
                <a:srgbClr val="414141"/>
              </a:solidFill>
            </a:endParaRPr>
          </a:p>
          <a:p>
            <a:pPr marL="0" lvl="0" indent="0" algn="l" rtl="0">
              <a:lnSpc>
                <a:spcPct val="100000"/>
              </a:lnSpc>
              <a:spcBef>
                <a:spcPts val="0"/>
              </a:spcBef>
              <a:spcAft>
                <a:spcPts val="0"/>
              </a:spcAft>
              <a:buClr>
                <a:schemeClr val="dk1"/>
              </a:buClr>
              <a:buSzPts val="1100"/>
              <a:buFont typeface="Arial"/>
              <a:buNone/>
            </a:pPr>
            <a:endParaRPr sz="1100">
              <a:solidFill>
                <a:srgbClr val="414141"/>
              </a:solidFill>
            </a:endParaRPr>
          </a:p>
          <a:p>
            <a:pPr marL="0" lvl="0" indent="0" algn="l" rtl="0">
              <a:lnSpc>
                <a:spcPct val="100000"/>
              </a:lnSpc>
              <a:spcBef>
                <a:spcPts val="0"/>
              </a:spcBef>
              <a:spcAft>
                <a:spcPts val="0"/>
              </a:spcAft>
              <a:buClr>
                <a:schemeClr val="dk1"/>
              </a:buClr>
              <a:buSzPts val="1100"/>
              <a:buFont typeface="Arial"/>
              <a:buNone/>
            </a:pPr>
            <a:endParaRPr sz="1100">
              <a:solidFill>
                <a:srgbClr val="414141"/>
              </a:solidFill>
            </a:endParaRPr>
          </a:p>
          <a:p>
            <a:pPr marL="0" lvl="0" indent="0" algn="l" rtl="0">
              <a:lnSpc>
                <a:spcPct val="100000"/>
              </a:lnSpc>
              <a:spcBef>
                <a:spcPts val="0"/>
              </a:spcBef>
              <a:spcAft>
                <a:spcPts val="0"/>
              </a:spcAft>
              <a:buClr>
                <a:schemeClr val="dk1"/>
              </a:buClr>
              <a:buSzPts val="1100"/>
              <a:buFont typeface="Arial"/>
              <a:buNone/>
            </a:pPr>
            <a:endParaRPr sz="1100">
              <a:solidFill>
                <a:srgbClr val="414141"/>
              </a:solidFill>
              <a:latin typeface="Google Sans"/>
              <a:ea typeface="Google Sans"/>
              <a:cs typeface="Google Sans"/>
              <a:sym typeface="Google Sans"/>
            </a:endParaRPr>
          </a:p>
          <a:p>
            <a:pPr marL="0" lvl="0" indent="0" algn="l" rtl="0">
              <a:lnSpc>
                <a:spcPct val="100000"/>
              </a:lnSpc>
              <a:spcBef>
                <a:spcPts val="0"/>
              </a:spcBef>
              <a:spcAft>
                <a:spcPts val="0"/>
              </a:spcAft>
              <a:buNone/>
            </a:pPr>
            <a:endParaRPr sz="1100">
              <a:solidFill>
                <a:srgbClr val="414141"/>
              </a:solidFill>
            </a:endParaRPr>
          </a:p>
          <a:p>
            <a:pPr marL="0" lvl="0" indent="0" algn="l" rtl="0">
              <a:lnSpc>
                <a:spcPct val="100000"/>
              </a:lnSpc>
              <a:spcBef>
                <a:spcPts val="0"/>
              </a:spcBef>
              <a:spcAft>
                <a:spcPts val="0"/>
              </a:spcAft>
              <a:buClr>
                <a:schemeClr val="dk1"/>
              </a:buClr>
              <a:buSzPts val="1100"/>
              <a:buFont typeface="Arial"/>
              <a:buNone/>
            </a:pPr>
            <a:endParaRPr sz="1000">
              <a:solidFill>
                <a:srgbClr val="666666"/>
              </a:solidFill>
              <a:latin typeface="Google Sans"/>
              <a:ea typeface="Google Sans"/>
              <a:cs typeface="Google Sans"/>
              <a:sym typeface="Google Sans"/>
            </a:endParaRPr>
          </a:p>
          <a:p>
            <a:pPr marL="0" lvl="0" indent="0" algn="l" rtl="0">
              <a:lnSpc>
                <a:spcPct val="100000"/>
              </a:lnSpc>
              <a:spcBef>
                <a:spcPts val="0"/>
              </a:spcBef>
              <a:spcAft>
                <a:spcPts val="0"/>
              </a:spcAft>
              <a:buNone/>
            </a:pPr>
            <a:endParaRPr sz="1000">
              <a:solidFill>
                <a:srgbClr val="666666"/>
              </a:solidFill>
              <a:latin typeface="Google Sans"/>
              <a:ea typeface="Google Sans"/>
              <a:cs typeface="Google Sans"/>
              <a:sym typeface="Google Sans"/>
            </a:endParaRPr>
          </a:p>
        </p:txBody>
      </p:sp>
      <p:pic>
        <p:nvPicPr>
          <p:cNvPr id="231" name="Google Shape;231;p33" descr="A group of a cell phone device and 7 people in various sitting or standing positions with icons next to their heads"/>
          <p:cNvPicPr preferRelativeResize="0"/>
          <p:nvPr/>
        </p:nvPicPr>
        <p:blipFill>
          <a:blip r:embed="rId3">
            <a:alphaModFix/>
          </a:blip>
          <a:stretch>
            <a:fillRect/>
          </a:stretch>
        </p:blipFill>
        <p:spPr>
          <a:xfrm>
            <a:off x="2795500" y="851500"/>
            <a:ext cx="6198599" cy="3592926"/>
          </a:xfrm>
          <a:prstGeom prst="rect">
            <a:avLst/>
          </a:prstGeom>
          <a:noFill/>
          <a:ln>
            <a:noFill/>
          </a:ln>
        </p:spPr>
      </p:pic>
      <p:sp>
        <p:nvSpPr>
          <p:cNvPr id="232" name="Google Shape;232;p33"/>
          <p:cNvSpPr txBox="1">
            <a:spLocks noGrp="1"/>
          </p:cNvSpPr>
          <p:nvPr>
            <p:ph type="title" idx="4294967295"/>
          </p:nvPr>
        </p:nvSpPr>
        <p:spPr>
          <a:xfrm>
            <a:off x="442925" y="484688"/>
            <a:ext cx="2550900" cy="2721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200" b="1">
                <a:solidFill>
                  <a:srgbClr val="BDC1C6"/>
                </a:solidFill>
                <a:latin typeface="Google Sans"/>
                <a:ea typeface="Google Sans"/>
                <a:cs typeface="Google Sans"/>
                <a:sym typeface="Google Sans"/>
              </a:rPr>
              <a:t>Intro | </a:t>
            </a:r>
            <a:r>
              <a:rPr lang="en" sz="1200" b="1">
                <a:solidFill>
                  <a:srgbClr val="414141"/>
                </a:solidFill>
              </a:rPr>
              <a:t>Mission</a:t>
            </a:r>
            <a:endParaRPr sz="1200" b="1">
              <a:solidFill>
                <a:srgbClr val="414141"/>
              </a:solidFill>
              <a:latin typeface="Google Sans"/>
              <a:ea typeface="Google Sans"/>
              <a:cs typeface="Google Sans"/>
              <a:sym typeface="Google Sans"/>
            </a:endParaRPr>
          </a:p>
          <a:p>
            <a:pPr marL="0" lvl="0" indent="0" algn="l" rtl="0">
              <a:lnSpc>
                <a:spcPct val="100000"/>
              </a:lnSpc>
              <a:spcBef>
                <a:spcPts val="0"/>
              </a:spcBef>
              <a:spcAft>
                <a:spcPts val="0"/>
              </a:spcAft>
              <a:buNone/>
            </a:pPr>
            <a:endParaRPr sz="1200" b="1">
              <a:solidFill>
                <a:srgbClr val="BDC1C6"/>
              </a:solidFill>
              <a:latin typeface="Google Sans"/>
              <a:ea typeface="Google Sans"/>
              <a:cs typeface="Google Sans"/>
              <a:sym typeface="Google San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8" name="Google Shape;238;p34"/>
          <p:cNvSpPr txBox="1">
            <a:spLocks noGrp="1"/>
          </p:cNvSpPr>
          <p:nvPr>
            <p:ph type="title"/>
          </p:nvPr>
        </p:nvSpPr>
        <p:spPr>
          <a:xfrm>
            <a:off x="0" y="1719150"/>
            <a:ext cx="1734600" cy="17052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 b="1"/>
              <a:t>Disability affects </a:t>
            </a:r>
            <a:r>
              <a:rPr lang="en" b="1" i="1"/>
              <a:t>Everyone</a:t>
            </a:r>
            <a:endParaRPr b="1" i="1"/>
          </a:p>
        </p:txBody>
      </p:sp>
      <p:pic>
        <p:nvPicPr>
          <p:cNvPr id="237" name="Google Shape;237;p34" descr="Text: 1 Billion to 7.7 Billion. &#10;Self-identified category; Self-identified disabled people dramatically life changing. Non-identified category; have a disability but don't identify with the community. Allies category; allies/friends and family of people with disabilities. Everyone category; people who experience temporary disabilities, situational disabilities, and age-related disabilities; better product overall, more truly helpful, innovative experiences."/>
          <p:cNvPicPr preferRelativeResize="0"/>
          <p:nvPr/>
        </p:nvPicPr>
        <p:blipFill>
          <a:blip r:embed="rId3">
            <a:alphaModFix/>
          </a:blip>
          <a:stretch>
            <a:fillRect/>
          </a:stretch>
        </p:blipFill>
        <p:spPr>
          <a:xfrm>
            <a:off x="1844138" y="152400"/>
            <a:ext cx="7288786" cy="4838700"/>
          </a:xfrm>
          <a:prstGeom prst="rect">
            <a:avLst/>
          </a:prstGeom>
          <a:noFill/>
          <a:ln>
            <a:noFill/>
          </a:ln>
        </p:spPr>
      </p:pic>
    </p:spTree>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35"/>
          <p:cNvSpPr txBox="1">
            <a:spLocks noGrp="1"/>
          </p:cNvSpPr>
          <p:nvPr>
            <p:ph type="ctrTitle"/>
          </p:nvPr>
        </p:nvSpPr>
        <p:spPr>
          <a:xfrm>
            <a:off x="353900" y="225750"/>
            <a:ext cx="7605600" cy="4574700"/>
          </a:xfrm>
          <a:prstGeom prst="rect">
            <a:avLst/>
          </a:prstGeom>
        </p:spPr>
        <p:txBody>
          <a:bodyPr spcFirstLastPara="1" wrap="square" lIns="91425" tIns="91425" rIns="91425" bIns="91425" anchor="ctr" anchorCtr="0">
            <a:noAutofit/>
          </a:bodyPr>
          <a:lstStyle/>
          <a:p>
            <a:pPr marL="0" lvl="0" indent="0" algn="l" rtl="0">
              <a:spcBef>
                <a:spcPts val="0"/>
              </a:spcBef>
              <a:spcAft>
                <a:spcPts val="1200"/>
              </a:spcAft>
              <a:buNone/>
            </a:pPr>
            <a:r>
              <a:rPr lang="en"/>
              <a:t>Building Inclusively</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36"/>
          <p:cNvSpPr txBox="1">
            <a:spLocks noGrp="1"/>
          </p:cNvSpPr>
          <p:nvPr>
            <p:ph type="title"/>
          </p:nvPr>
        </p:nvSpPr>
        <p:spPr>
          <a:xfrm>
            <a:off x="353900" y="276991"/>
            <a:ext cx="6961500" cy="5310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
              <a:t>Dirty little secret</a:t>
            </a:r>
            <a:endParaRPr/>
          </a:p>
        </p:txBody>
      </p:sp>
      <p:sp>
        <p:nvSpPr>
          <p:cNvPr id="249" name="Google Shape;249;p36"/>
          <p:cNvSpPr txBox="1">
            <a:spLocks noGrp="1"/>
          </p:cNvSpPr>
          <p:nvPr>
            <p:ph type="body" idx="1"/>
          </p:nvPr>
        </p:nvSpPr>
        <p:spPr>
          <a:xfrm>
            <a:off x="353900" y="996625"/>
            <a:ext cx="40347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An important aspect of building any product is being </a:t>
            </a:r>
            <a:r>
              <a:rPr lang="en" i="1">
                <a:solidFill>
                  <a:schemeClr val="dk1"/>
                </a:solidFill>
              </a:rPr>
              <a:t>intentional in exclusion</a:t>
            </a:r>
            <a:r>
              <a:rPr lang="en">
                <a:solidFill>
                  <a:schemeClr val="dk1"/>
                </a:solidFill>
              </a:rPr>
              <a:t>.  </a:t>
            </a:r>
            <a:endParaRPr/>
          </a:p>
          <a:p>
            <a:pPr marL="0" lvl="0" indent="0" algn="l" rtl="0">
              <a:spcBef>
                <a:spcPts val="1000"/>
              </a:spcBef>
              <a:spcAft>
                <a:spcPts val="1000"/>
              </a:spcAft>
              <a:buNone/>
            </a:pPr>
            <a:endParaRPr/>
          </a:p>
        </p:txBody>
      </p:sp>
      <p:pic>
        <p:nvPicPr>
          <p:cNvPr id="250" name="Google Shape;250;p36" descr="A group of two women whispering"/>
          <p:cNvPicPr preferRelativeResize="0"/>
          <p:nvPr/>
        </p:nvPicPr>
        <p:blipFill rotWithShape="1">
          <a:blip r:embed="rId3">
            <a:alphaModFix/>
          </a:blip>
          <a:srcRect l="16151" r="26101"/>
          <a:stretch/>
        </p:blipFill>
        <p:spPr>
          <a:xfrm>
            <a:off x="4688800" y="0"/>
            <a:ext cx="4455198" cy="514349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37"/>
          <p:cNvSpPr txBox="1">
            <a:spLocks noGrp="1"/>
          </p:cNvSpPr>
          <p:nvPr>
            <p:ph type="title"/>
          </p:nvPr>
        </p:nvSpPr>
        <p:spPr>
          <a:xfrm>
            <a:off x="353900" y="276991"/>
            <a:ext cx="6961500" cy="5310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
              <a:t>Dirty little secret</a:t>
            </a:r>
            <a:endParaRPr/>
          </a:p>
        </p:txBody>
      </p:sp>
      <p:sp>
        <p:nvSpPr>
          <p:cNvPr id="256" name="Google Shape;256;p37"/>
          <p:cNvSpPr txBox="1">
            <a:spLocks noGrp="1"/>
          </p:cNvSpPr>
          <p:nvPr>
            <p:ph type="body" idx="1"/>
          </p:nvPr>
        </p:nvSpPr>
        <p:spPr>
          <a:xfrm>
            <a:off x="353900" y="996625"/>
            <a:ext cx="40347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An important aspect of building any product is being </a:t>
            </a:r>
            <a:r>
              <a:rPr lang="en" i="1">
                <a:solidFill>
                  <a:schemeClr val="dk1"/>
                </a:solidFill>
              </a:rPr>
              <a:t>intentional in exclusion</a:t>
            </a:r>
            <a:r>
              <a:rPr lang="en">
                <a:solidFill>
                  <a:schemeClr val="dk1"/>
                </a:solidFill>
              </a:rPr>
              <a:t>.  </a:t>
            </a:r>
            <a:endParaRPr/>
          </a:p>
          <a:p>
            <a:pPr marL="0" lvl="0" indent="0" algn="l" rtl="0">
              <a:spcBef>
                <a:spcPts val="1000"/>
              </a:spcBef>
              <a:spcAft>
                <a:spcPts val="0"/>
              </a:spcAft>
              <a:buNone/>
            </a:pPr>
            <a:endParaRPr/>
          </a:p>
          <a:p>
            <a:pPr marL="0" lvl="0" indent="0" algn="l" rtl="0">
              <a:spcBef>
                <a:spcPts val="1000"/>
              </a:spcBef>
              <a:spcAft>
                <a:spcPts val="0"/>
              </a:spcAft>
              <a:buNone/>
            </a:pPr>
            <a:r>
              <a:rPr lang="en"/>
              <a:t>Why?</a:t>
            </a:r>
            <a:endParaRPr/>
          </a:p>
          <a:p>
            <a:pPr marL="0" lvl="0" indent="0" algn="l" rtl="0">
              <a:spcBef>
                <a:spcPts val="1000"/>
              </a:spcBef>
              <a:spcAft>
                <a:spcPts val="0"/>
              </a:spcAft>
              <a:buNone/>
            </a:pPr>
            <a:endParaRPr/>
          </a:p>
          <a:p>
            <a:pPr marL="0" lvl="0" indent="0" algn="l" rtl="0">
              <a:spcBef>
                <a:spcPts val="1200"/>
              </a:spcBef>
              <a:spcAft>
                <a:spcPts val="1000"/>
              </a:spcAft>
              <a:buNone/>
            </a:pPr>
            <a:endParaRPr/>
          </a:p>
        </p:txBody>
      </p:sp>
      <p:pic>
        <p:nvPicPr>
          <p:cNvPr id="257" name="Google Shape;257;p37" descr="A group of two women whispering "/>
          <p:cNvPicPr preferRelativeResize="0"/>
          <p:nvPr/>
        </p:nvPicPr>
        <p:blipFill rotWithShape="1">
          <a:blip r:embed="rId3">
            <a:alphaModFix/>
          </a:blip>
          <a:srcRect l="16151" r="26101"/>
          <a:stretch/>
        </p:blipFill>
        <p:spPr>
          <a:xfrm>
            <a:off x="4688800" y="0"/>
            <a:ext cx="4455198" cy="514349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38"/>
          <p:cNvSpPr txBox="1">
            <a:spLocks noGrp="1"/>
          </p:cNvSpPr>
          <p:nvPr>
            <p:ph type="title"/>
          </p:nvPr>
        </p:nvSpPr>
        <p:spPr>
          <a:xfrm>
            <a:off x="353900" y="276991"/>
            <a:ext cx="6961500" cy="5310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
              <a:t>Dirty little secret</a:t>
            </a:r>
            <a:endParaRPr/>
          </a:p>
        </p:txBody>
      </p:sp>
      <p:sp>
        <p:nvSpPr>
          <p:cNvPr id="263" name="Google Shape;263;p38"/>
          <p:cNvSpPr txBox="1">
            <a:spLocks noGrp="1"/>
          </p:cNvSpPr>
          <p:nvPr>
            <p:ph type="body" idx="1"/>
          </p:nvPr>
        </p:nvSpPr>
        <p:spPr>
          <a:xfrm>
            <a:off x="353900" y="996625"/>
            <a:ext cx="40347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 important aspect of building </a:t>
            </a:r>
            <a:r>
              <a:rPr lang="en">
                <a:solidFill>
                  <a:schemeClr val="dk1"/>
                </a:solidFill>
              </a:rPr>
              <a:t>any product</a:t>
            </a:r>
            <a:r>
              <a:rPr lang="en"/>
              <a:t> is being </a:t>
            </a:r>
            <a:r>
              <a:rPr lang="en" i="1"/>
              <a:t>intentional in exclusion</a:t>
            </a:r>
            <a:r>
              <a:rPr lang="en"/>
              <a:t>.</a:t>
            </a:r>
            <a:endParaRPr/>
          </a:p>
          <a:p>
            <a:pPr marL="0" lvl="0" indent="0" algn="l" rtl="0">
              <a:spcBef>
                <a:spcPts val="1000"/>
              </a:spcBef>
              <a:spcAft>
                <a:spcPts val="0"/>
              </a:spcAft>
              <a:buNone/>
            </a:pPr>
            <a:endParaRPr>
              <a:solidFill>
                <a:schemeClr val="dk1"/>
              </a:solidFill>
            </a:endParaRPr>
          </a:p>
          <a:p>
            <a:pPr marL="0" lvl="0" indent="0" algn="l" rtl="0">
              <a:spcBef>
                <a:spcPts val="1000"/>
              </a:spcBef>
              <a:spcAft>
                <a:spcPts val="1000"/>
              </a:spcAft>
              <a:buNone/>
            </a:pPr>
            <a:r>
              <a:rPr lang="en">
                <a:solidFill>
                  <a:schemeClr val="dk1"/>
                </a:solidFill>
              </a:rPr>
              <a:t>Constraints of your project</a:t>
            </a:r>
            <a:endParaRPr/>
          </a:p>
        </p:txBody>
      </p:sp>
      <p:pic>
        <p:nvPicPr>
          <p:cNvPr id="264" name="Google Shape;264;p38" descr="A group of two women whispering "/>
          <p:cNvPicPr preferRelativeResize="0"/>
          <p:nvPr/>
        </p:nvPicPr>
        <p:blipFill rotWithShape="1">
          <a:blip r:embed="rId3">
            <a:alphaModFix/>
          </a:blip>
          <a:srcRect l="16151" r="26101"/>
          <a:stretch/>
        </p:blipFill>
        <p:spPr>
          <a:xfrm>
            <a:off x="4688800" y="0"/>
            <a:ext cx="4455198" cy="514349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39"/>
          <p:cNvSpPr txBox="1">
            <a:spLocks noGrp="1"/>
          </p:cNvSpPr>
          <p:nvPr>
            <p:ph type="title"/>
          </p:nvPr>
        </p:nvSpPr>
        <p:spPr>
          <a:xfrm>
            <a:off x="353900" y="276991"/>
            <a:ext cx="6961500" cy="5310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
              <a:t>Dirty little secret</a:t>
            </a:r>
            <a:endParaRPr/>
          </a:p>
        </p:txBody>
      </p:sp>
      <p:sp>
        <p:nvSpPr>
          <p:cNvPr id="270" name="Google Shape;270;p39"/>
          <p:cNvSpPr txBox="1">
            <a:spLocks noGrp="1"/>
          </p:cNvSpPr>
          <p:nvPr>
            <p:ph type="body" idx="1"/>
          </p:nvPr>
        </p:nvSpPr>
        <p:spPr>
          <a:xfrm>
            <a:off x="353900" y="996625"/>
            <a:ext cx="40347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 important aspect of building </a:t>
            </a:r>
            <a:r>
              <a:rPr lang="en">
                <a:solidFill>
                  <a:schemeClr val="dk1"/>
                </a:solidFill>
              </a:rPr>
              <a:t>any product</a:t>
            </a:r>
            <a:r>
              <a:rPr lang="en"/>
              <a:t> is being </a:t>
            </a:r>
            <a:r>
              <a:rPr lang="en" i="1"/>
              <a:t>intentional in exclusion</a:t>
            </a:r>
            <a:r>
              <a:rPr lang="en"/>
              <a:t>.</a:t>
            </a:r>
            <a:endParaRPr/>
          </a:p>
          <a:p>
            <a:pPr marL="0" lvl="0" indent="0" algn="l" rtl="0">
              <a:spcBef>
                <a:spcPts val="1000"/>
              </a:spcBef>
              <a:spcAft>
                <a:spcPts val="0"/>
              </a:spcAft>
              <a:buNone/>
            </a:pPr>
            <a:endParaRPr>
              <a:solidFill>
                <a:schemeClr val="dk1"/>
              </a:solidFill>
            </a:endParaRPr>
          </a:p>
          <a:p>
            <a:pPr marL="0" lvl="0" indent="0" algn="l" rtl="0">
              <a:spcBef>
                <a:spcPts val="1000"/>
              </a:spcBef>
              <a:spcAft>
                <a:spcPts val="0"/>
              </a:spcAft>
              <a:buNone/>
            </a:pPr>
            <a:r>
              <a:rPr lang="en">
                <a:solidFill>
                  <a:schemeClr val="dk1"/>
                </a:solidFill>
              </a:rPr>
              <a:t>Constraints of your project</a:t>
            </a:r>
            <a:endParaRPr/>
          </a:p>
          <a:p>
            <a:pPr marL="0" lvl="0" indent="0" algn="l" rtl="0">
              <a:spcBef>
                <a:spcPts val="1000"/>
              </a:spcBef>
              <a:spcAft>
                <a:spcPts val="0"/>
              </a:spcAft>
              <a:buNone/>
            </a:pPr>
            <a:r>
              <a:rPr lang="en"/>
              <a:t>Ability to focus</a:t>
            </a:r>
            <a:endParaRPr/>
          </a:p>
          <a:p>
            <a:pPr marL="0" lvl="0" indent="0" algn="l" rtl="0">
              <a:spcBef>
                <a:spcPts val="1000"/>
              </a:spcBef>
              <a:spcAft>
                <a:spcPts val="1000"/>
              </a:spcAft>
              <a:buNone/>
            </a:pPr>
            <a:endParaRPr/>
          </a:p>
        </p:txBody>
      </p:sp>
      <p:pic>
        <p:nvPicPr>
          <p:cNvPr id="271" name="Google Shape;271;p39" descr="A group of two women whispering "/>
          <p:cNvPicPr preferRelativeResize="0"/>
          <p:nvPr/>
        </p:nvPicPr>
        <p:blipFill rotWithShape="1">
          <a:blip r:embed="rId3">
            <a:alphaModFix/>
          </a:blip>
          <a:srcRect l="16151" r="26101"/>
          <a:stretch/>
        </p:blipFill>
        <p:spPr>
          <a:xfrm>
            <a:off x="4688800" y="0"/>
            <a:ext cx="4455198" cy="514349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22"/>
          <p:cNvSpPr txBox="1">
            <a:spLocks noGrp="1"/>
          </p:cNvSpPr>
          <p:nvPr>
            <p:ph type="ctrTitle"/>
          </p:nvPr>
        </p:nvSpPr>
        <p:spPr>
          <a:xfrm>
            <a:off x="353900" y="225750"/>
            <a:ext cx="6961500" cy="4574700"/>
          </a:xfrm>
          <a:prstGeom prst="rect">
            <a:avLst/>
          </a:prstGeom>
        </p:spPr>
        <p:txBody>
          <a:bodyPr spcFirstLastPara="1" wrap="square" lIns="91425" tIns="91425" rIns="91425" bIns="91425" anchor="ctr" anchorCtr="0">
            <a:noAutofit/>
          </a:bodyPr>
          <a:lstStyle/>
          <a:p>
            <a:pPr marL="0" lvl="0" indent="0" algn="l" rtl="0">
              <a:spcBef>
                <a:spcPts val="0"/>
              </a:spcBef>
              <a:spcAft>
                <a:spcPts val="1200"/>
              </a:spcAft>
              <a:buNone/>
            </a:pPr>
            <a:r>
              <a:rPr lang="en"/>
              <a:t>Why is inclusion important?</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40"/>
          <p:cNvSpPr txBox="1">
            <a:spLocks noGrp="1"/>
          </p:cNvSpPr>
          <p:nvPr>
            <p:ph type="title"/>
          </p:nvPr>
        </p:nvSpPr>
        <p:spPr>
          <a:xfrm>
            <a:off x="353900" y="276991"/>
            <a:ext cx="6961500" cy="5310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
              <a:t>Dirty little secret</a:t>
            </a:r>
            <a:endParaRPr/>
          </a:p>
        </p:txBody>
      </p:sp>
      <p:sp>
        <p:nvSpPr>
          <p:cNvPr id="277" name="Google Shape;277;p40"/>
          <p:cNvSpPr txBox="1">
            <a:spLocks noGrp="1"/>
          </p:cNvSpPr>
          <p:nvPr>
            <p:ph type="body" idx="1"/>
          </p:nvPr>
        </p:nvSpPr>
        <p:spPr>
          <a:xfrm>
            <a:off x="353900" y="996625"/>
            <a:ext cx="40347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 important aspect of building </a:t>
            </a:r>
            <a:r>
              <a:rPr lang="en">
                <a:solidFill>
                  <a:schemeClr val="dk1"/>
                </a:solidFill>
              </a:rPr>
              <a:t>any product</a:t>
            </a:r>
            <a:r>
              <a:rPr lang="en"/>
              <a:t> is being </a:t>
            </a:r>
            <a:r>
              <a:rPr lang="en" i="1"/>
              <a:t>intentional in exclusion</a:t>
            </a:r>
            <a:r>
              <a:rPr lang="en"/>
              <a:t>.</a:t>
            </a:r>
            <a:endParaRPr/>
          </a:p>
          <a:p>
            <a:pPr marL="0" lvl="0" indent="0" algn="l" rtl="0">
              <a:spcBef>
                <a:spcPts val="1000"/>
              </a:spcBef>
              <a:spcAft>
                <a:spcPts val="0"/>
              </a:spcAft>
              <a:buNone/>
            </a:pPr>
            <a:endParaRPr>
              <a:solidFill>
                <a:schemeClr val="dk1"/>
              </a:solidFill>
            </a:endParaRPr>
          </a:p>
          <a:p>
            <a:pPr marL="0" lvl="0" indent="0" algn="l" rtl="0">
              <a:spcBef>
                <a:spcPts val="1000"/>
              </a:spcBef>
              <a:spcAft>
                <a:spcPts val="0"/>
              </a:spcAft>
              <a:buNone/>
            </a:pPr>
            <a:r>
              <a:rPr lang="en">
                <a:solidFill>
                  <a:schemeClr val="dk1"/>
                </a:solidFill>
              </a:rPr>
              <a:t>Constraints of your project</a:t>
            </a:r>
            <a:endParaRPr/>
          </a:p>
          <a:p>
            <a:pPr marL="0" lvl="0" indent="0" algn="l" rtl="0">
              <a:spcBef>
                <a:spcPts val="1000"/>
              </a:spcBef>
              <a:spcAft>
                <a:spcPts val="0"/>
              </a:spcAft>
              <a:buNone/>
            </a:pPr>
            <a:r>
              <a:rPr lang="en"/>
              <a:t>Ability to focus</a:t>
            </a:r>
            <a:endParaRPr/>
          </a:p>
          <a:p>
            <a:pPr marL="0" lvl="0" indent="0" algn="l" rtl="0">
              <a:spcBef>
                <a:spcPts val="1000"/>
              </a:spcBef>
              <a:spcAft>
                <a:spcPts val="0"/>
              </a:spcAft>
              <a:buNone/>
            </a:pPr>
            <a:endParaRPr/>
          </a:p>
          <a:p>
            <a:pPr marL="0" lvl="0" indent="0" algn="l" rtl="0">
              <a:spcBef>
                <a:spcPts val="1000"/>
              </a:spcBef>
              <a:spcAft>
                <a:spcPts val="0"/>
              </a:spcAft>
              <a:buNone/>
            </a:pPr>
            <a:r>
              <a:rPr lang="en"/>
              <a:t>… Accessibility is one of the constraints, our job is to keep it "above the line".</a:t>
            </a:r>
            <a:endParaRPr/>
          </a:p>
          <a:p>
            <a:pPr marL="0" lvl="0" indent="0" algn="l" rtl="0">
              <a:spcBef>
                <a:spcPts val="1000"/>
              </a:spcBef>
              <a:spcAft>
                <a:spcPts val="1000"/>
              </a:spcAft>
              <a:buNone/>
            </a:pPr>
            <a:endParaRPr/>
          </a:p>
        </p:txBody>
      </p:sp>
      <p:pic>
        <p:nvPicPr>
          <p:cNvPr id="278" name="Google Shape;278;p40" descr="A group of two women whispering "/>
          <p:cNvPicPr preferRelativeResize="0"/>
          <p:nvPr/>
        </p:nvPicPr>
        <p:blipFill rotWithShape="1">
          <a:blip r:embed="rId3">
            <a:alphaModFix/>
          </a:blip>
          <a:srcRect l="16151" r="26101"/>
          <a:stretch/>
        </p:blipFill>
        <p:spPr>
          <a:xfrm>
            <a:off x="4688800" y="0"/>
            <a:ext cx="4455198" cy="514349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4" name="Google Shape;284;p41"/>
          <p:cNvSpPr txBox="1">
            <a:spLocks noGrp="1"/>
          </p:cNvSpPr>
          <p:nvPr>
            <p:ph type="title"/>
          </p:nvPr>
        </p:nvSpPr>
        <p:spPr>
          <a:xfrm>
            <a:off x="3280500" y="4460012"/>
            <a:ext cx="2583000" cy="5310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 b="1"/>
              <a:t>Google Home</a:t>
            </a:r>
            <a:endParaRPr b="1"/>
          </a:p>
        </p:txBody>
      </p:sp>
      <p:pic>
        <p:nvPicPr>
          <p:cNvPr id="283" name="Google Shape;283;p41" descr="Picture of Google Home device"/>
          <p:cNvPicPr preferRelativeResize="0"/>
          <p:nvPr/>
        </p:nvPicPr>
        <p:blipFill>
          <a:blip r:embed="rId3">
            <a:alphaModFix/>
          </a:blip>
          <a:stretch>
            <a:fillRect/>
          </a:stretch>
        </p:blipFill>
        <p:spPr>
          <a:xfrm>
            <a:off x="1545675" y="269425"/>
            <a:ext cx="5395749" cy="418204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42"/>
          <p:cNvSpPr txBox="1">
            <a:spLocks noGrp="1"/>
          </p:cNvSpPr>
          <p:nvPr>
            <p:ph type="title"/>
          </p:nvPr>
        </p:nvSpPr>
        <p:spPr>
          <a:xfrm>
            <a:off x="3195450" y="4468325"/>
            <a:ext cx="2753100" cy="5310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 b="1"/>
              <a:t>Nest Home Max</a:t>
            </a:r>
            <a:endParaRPr b="1"/>
          </a:p>
        </p:txBody>
      </p:sp>
      <p:pic>
        <p:nvPicPr>
          <p:cNvPr id="290" name="Google Shape;290;p42" descr="A picture of Google Nest Home Max device"/>
          <p:cNvPicPr preferRelativeResize="0"/>
          <p:nvPr/>
        </p:nvPicPr>
        <p:blipFill>
          <a:blip r:embed="rId3">
            <a:alphaModFix/>
          </a:blip>
          <a:stretch>
            <a:fillRect/>
          </a:stretch>
        </p:blipFill>
        <p:spPr>
          <a:xfrm>
            <a:off x="1620175" y="185775"/>
            <a:ext cx="5903657" cy="4155212"/>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43"/>
          <p:cNvSpPr txBox="1">
            <a:spLocks noGrp="1"/>
          </p:cNvSpPr>
          <p:nvPr>
            <p:ph type="title"/>
          </p:nvPr>
        </p:nvSpPr>
        <p:spPr>
          <a:xfrm>
            <a:off x="353900" y="276991"/>
            <a:ext cx="6961500" cy="5310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
              <a:t>Planning. If you don't plan.</a:t>
            </a:r>
            <a:endParaRPr/>
          </a:p>
        </p:txBody>
      </p:sp>
      <p:pic>
        <p:nvPicPr>
          <p:cNvPr id="296" name="Google Shape;296;p43" descr="A hand holding a silver cell phone"/>
          <p:cNvPicPr preferRelativeResize="0"/>
          <p:nvPr/>
        </p:nvPicPr>
        <p:blipFill>
          <a:blip r:embed="rId3">
            <a:alphaModFix/>
          </a:blip>
          <a:stretch>
            <a:fillRect/>
          </a:stretch>
        </p:blipFill>
        <p:spPr>
          <a:xfrm>
            <a:off x="457200" y="1142999"/>
            <a:ext cx="3594100" cy="2214851"/>
          </a:xfrm>
          <a:prstGeom prst="rect">
            <a:avLst/>
          </a:prstGeom>
          <a:noFill/>
          <a:ln>
            <a:noFill/>
          </a:ln>
        </p:spPr>
      </p:pic>
      <p:sp>
        <p:nvSpPr>
          <p:cNvPr id="297" name="Google Shape;297;p43"/>
          <p:cNvSpPr txBox="1">
            <a:spLocks noGrp="1"/>
          </p:cNvSpPr>
          <p:nvPr>
            <p:ph type="title"/>
          </p:nvPr>
        </p:nvSpPr>
        <p:spPr>
          <a:xfrm>
            <a:off x="457200" y="3522486"/>
            <a:ext cx="3230400" cy="5310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 sz="2400">
                <a:solidFill>
                  <a:srgbClr val="3C4043"/>
                </a:solidFill>
              </a:rPr>
              <a:t>non symmetric  sensor placement</a:t>
            </a:r>
            <a:endParaRPr sz="2400">
              <a:solidFill>
                <a:srgbClr val="3C4043"/>
              </a:solidFill>
            </a:endParaRPr>
          </a:p>
        </p:txBody>
      </p:sp>
      <p:sp>
        <p:nvSpPr>
          <p:cNvPr id="298" name="Google Shape;298;p43"/>
          <p:cNvSpPr txBox="1">
            <a:spLocks noGrp="1"/>
          </p:cNvSpPr>
          <p:nvPr>
            <p:ph type="title"/>
          </p:nvPr>
        </p:nvSpPr>
        <p:spPr>
          <a:xfrm>
            <a:off x="457200" y="4427725"/>
            <a:ext cx="3594000" cy="5310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 sz="1800">
                <a:solidFill>
                  <a:srgbClr val="3C4043"/>
                </a:solidFill>
              </a:rPr>
              <a:t>Bad for lefties, bad for photos</a:t>
            </a:r>
            <a:endParaRPr sz="1800">
              <a:solidFill>
                <a:srgbClr val="3C4043"/>
              </a:solidFill>
            </a:endParaRPr>
          </a:p>
        </p:txBody>
      </p:sp>
      <p:sp>
        <p:nvSpPr>
          <p:cNvPr id="299" name="Google Shape;299;p43"/>
          <p:cNvSpPr txBox="1"/>
          <p:nvPr/>
        </p:nvSpPr>
        <p:spPr>
          <a:xfrm>
            <a:off x="4780575" y="1143000"/>
            <a:ext cx="3000000" cy="228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1200"/>
              </a:spcAft>
              <a:buNone/>
            </a:pPr>
            <a:r>
              <a:rPr lang="en" sz="2400">
                <a:solidFill>
                  <a:srgbClr val="3C4043"/>
                </a:solidFill>
                <a:latin typeface="Google Sans"/>
                <a:ea typeface="Google Sans"/>
                <a:cs typeface="Google Sans"/>
                <a:sym typeface="Google Sans"/>
              </a:rPr>
              <a:t>"button…  button… button… image… button…"</a:t>
            </a:r>
            <a:endParaRPr sz="2400">
              <a:solidFill>
                <a:srgbClr val="3C4043"/>
              </a:solidFill>
              <a:latin typeface="Google Sans"/>
              <a:ea typeface="Google Sans"/>
              <a:cs typeface="Google Sans"/>
              <a:sym typeface="Google Sans"/>
            </a:endParaRPr>
          </a:p>
        </p:txBody>
      </p:sp>
      <p:sp>
        <p:nvSpPr>
          <p:cNvPr id="300" name="Google Shape;300;p43"/>
          <p:cNvSpPr txBox="1">
            <a:spLocks noGrp="1"/>
          </p:cNvSpPr>
          <p:nvPr>
            <p:ph type="title"/>
          </p:nvPr>
        </p:nvSpPr>
        <p:spPr>
          <a:xfrm>
            <a:off x="4665375" y="3522486"/>
            <a:ext cx="3230400" cy="5310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 sz="2400">
                <a:solidFill>
                  <a:srgbClr val="3C4043"/>
                </a:solidFill>
              </a:rPr>
              <a:t>inaccessible content</a:t>
            </a:r>
            <a:endParaRPr sz="2400">
              <a:solidFill>
                <a:srgbClr val="3C4043"/>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44"/>
          <p:cNvSpPr txBox="1">
            <a:spLocks noGrp="1"/>
          </p:cNvSpPr>
          <p:nvPr>
            <p:ph type="title"/>
          </p:nvPr>
        </p:nvSpPr>
        <p:spPr>
          <a:xfrm>
            <a:off x="353900" y="276991"/>
            <a:ext cx="6961500" cy="5310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
              <a:t>Planning. If you do.</a:t>
            </a:r>
            <a:endParaRPr/>
          </a:p>
        </p:txBody>
      </p:sp>
      <p:pic>
        <p:nvPicPr>
          <p:cNvPr id="308" name="Google Shape;308;p44" title="Samsung phones with centered fingerprint sensors"/>
          <p:cNvPicPr preferRelativeResize="0"/>
          <p:nvPr/>
        </p:nvPicPr>
        <p:blipFill>
          <a:blip r:embed="rId3">
            <a:alphaModFix/>
          </a:blip>
          <a:stretch>
            <a:fillRect/>
          </a:stretch>
        </p:blipFill>
        <p:spPr>
          <a:xfrm>
            <a:off x="219150" y="1232149"/>
            <a:ext cx="4453326" cy="2226650"/>
          </a:xfrm>
          <a:prstGeom prst="rect">
            <a:avLst/>
          </a:prstGeom>
          <a:noFill/>
          <a:ln>
            <a:noFill/>
          </a:ln>
        </p:spPr>
      </p:pic>
      <p:sp>
        <p:nvSpPr>
          <p:cNvPr id="306" name="Google Shape;306;p44"/>
          <p:cNvSpPr txBox="1">
            <a:spLocks noGrp="1"/>
          </p:cNvSpPr>
          <p:nvPr>
            <p:ph type="title"/>
          </p:nvPr>
        </p:nvSpPr>
        <p:spPr>
          <a:xfrm>
            <a:off x="457200" y="3580888"/>
            <a:ext cx="3230400" cy="5310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 sz="2400">
                <a:solidFill>
                  <a:srgbClr val="3C4043"/>
                </a:solidFill>
              </a:rPr>
              <a:t>central fingerprint placement </a:t>
            </a:r>
            <a:endParaRPr sz="2400">
              <a:solidFill>
                <a:srgbClr val="3C4043"/>
              </a:solidFill>
            </a:endParaRPr>
          </a:p>
        </p:txBody>
      </p:sp>
      <p:sp>
        <p:nvSpPr>
          <p:cNvPr id="309" name="Google Shape;309;p44"/>
          <p:cNvSpPr txBox="1"/>
          <p:nvPr/>
        </p:nvSpPr>
        <p:spPr>
          <a:xfrm>
            <a:off x="5189375" y="1204275"/>
            <a:ext cx="3000000" cy="228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3C4043"/>
                </a:solidFill>
                <a:latin typeface="Google Sans"/>
                <a:ea typeface="Google Sans"/>
                <a:cs typeface="Google Sans"/>
                <a:sym typeface="Google Sans"/>
              </a:rPr>
              <a:t>"Menu… Button…</a:t>
            </a:r>
            <a:endParaRPr sz="2400">
              <a:solidFill>
                <a:srgbClr val="3C4043"/>
              </a:solidFill>
              <a:latin typeface="Google Sans"/>
              <a:ea typeface="Google Sans"/>
              <a:cs typeface="Google Sans"/>
              <a:sym typeface="Google Sans"/>
            </a:endParaRPr>
          </a:p>
          <a:p>
            <a:pPr marL="0" lvl="0" indent="0" algn="l" rtl="0">
              <a:spcBef>
                <a:spcPts val="1200"/>
              </a:spcBef>
              <a:spcAft>
                <a:spcPts val="0"/>
              </a:spcAft>
              <a:buNone/>
            </a:pPr>
            <a:r>
              <a:rPr lang="en" sz="2400">
                <a:solidFill>
                  <a:srgbClr val="3C4043"/>
                </a:solidFill>
                <a:latin typeface="Google Sans"/>
                <a:ea typeface="Google Sans"/>
                <a:cs typeface="Google Sans"/>
                <a:sym typeface="Google Sans"/>
              </a:rPr>
              <a:t>Search…  Button...</a:t>
            </a:r>
            <a:endParaRPr sz="2400">
              <a:solidFill>
                <a:srgbClr val="3C4043"/>
              </a:solidFill>
              <a:latin typeface="Google Sans"/>
              <a:ea typeface="Google Sans"/>
              <a:cs typeface="Google Sans"/>
              <a:sym typeface="Google Sans"/>
            </a:endParaRPr>
          </a:p>
          <a:p>
            <a:pPr marL="0" lvl="0" indent="0" algn="l" rtl="0">
              <a:spcBef>
                <a:spcPts val="1200"/>
              </a:spcBef>
              <a:spcAft>
                <a:spcPts val="1200"/>
              </a:spcAft>
              <a:buNone/>
            </a:pPr>
            <a:r>
              <a:rPr lang="en" sz="2400">
                <a:solidFill>
                  <a:srgbClr val="3C4043"/>
                </a:solidFill>
                <a:latin typeface="Google Sans"/>
                <a:ea typeface="Google Sans"/>
                <a:cs typeface="Google Sans"/>
                <a:sym typeface="Google Sans"/>
              </a:rPr>
              <a:t>Homescreen one of two"</a:t>
            </a:r>
            <a:endParaRPr sz="2400">
              <a:solidFill>
                <a:srgbClr val="3C4043"/>
              </a:solidFill>
              <a:latin typeface="Google Sans"/>
              <a:ea typeface="Google Sans"/>
              <a:cs typeface="Google Sans"/>
              <a:sym typeface="Google Sans"/>
            </a:endParaRPr>
          </a:p>
        </p:txBody>
      </p:sp>
      <p:sp>
        <p:nvSpPr>
          <p:cNvPr id="310" name="Google Shape;310;p44"/>
          <p:cNvSpPr txBox="1">
            <a:spLocks noGrp="1"/>
          </p:cNvSpPr>
          <p:nvPr>
            <p:ph type="title"/>
          </p:nvPr>
        </p:nvSpPr>
        <p:spPr>
          <a:xfrm>
            <a:off x="5189375" y="3580911"/>
            <a:ext cx="3230400" cy="5310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 sz="2400">
                <a:solidFill>
                  <a:srgbClr val="3C4043"/>
                </a:solidFill>
              </a:rPr>
              <a:t>accessible content</a:t>
            </a:r>
            <a:endParaRPr sz="2400">
              <a:solidFill>
                <a:srgbClr val="3C4043"/>
              </a:solidFill>
            </a:endParaRPr>
          </a:p>
        </p:txBody>
      </p:sp>
      <p:sp>
        <p:nvSpPr>
          <p:cNvPr id="307" name="Google Shape;307;p44"/>
          <p:cNvSpPr txBox="1">
            <a:spLocks noGrp="1"/>
          </p:cNvSpPr>
          <p:nvPr>
            <p:ph type="title"/>
          </p:nvPr>
        </p:nvSpPr>
        <p:spPr>
          <a:xfrm>
            <a:off x="3455700" y="4465925"/>
            <a:ext cx="2232600" cy="5310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 sz="1800">
                <a:solidFill>
                  <a:srgbClr val="3C4043"/>
                </a:solidFill>
              </a:rPr>
              <a:t>good for everyone!</a:t>
            </a:r>
            <a:endParaRPr sz="1800">
              <a:solidFill>
                <a:srgbClr val="3C4043"/>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45"/>
          <p:cNvSpPr txBox="1">
            <a:spLocks noGrp="1"/>
          </p:cNvSpPr>
          <p:nvPr>
            <p:ph type="ctrTitle"/>
          </p:nvPr>
        </p:nvSpPr>
        <p:spPr>
          <a:xfrm>
            <a:off x="353900" y="225750"/>
            <a:ext cx="7605600" cy="4574700"/>
          </a:xfrm>
          <a:prstGeom prst="rect">
            <a:avLst/>
          </a:prstGeom>
        </p:spPr>
        <p:txBody>
          <a:bodyPr spcFirstLastPara="1" wrap="square" lIns="91425" tIns="91425" rIns="91425" bIns="91425" anchor="ctr" anchorCtr="0">
            <a:noAutofit/>
          </a:bodyPr>
          <a:lstStyle/>
          <a:p>
            <a:pPr marL="0" lvl="0" indent="0" algn="l" rtl="0">
              <a:spcBef>
                <a:spcPts val="0"/>
              </a:spcBef>
              <a:spcAft>
                <a:spcPts val="1200"/>
              </a:spcAft>
              <a:buNone/>
            </a:pPr>
            <a:r>
              <a:rPr lang="en"/>
              <a:t>Building Inclusively: Key Methods</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46"/>
          <p:cNvSpPr txBox="1">
            <a:spLocks noGrp="1"/>
          </p:cNvSpPr>
          <p:nvPr>
            <p:ph type="title"/>
          </p:nvPr>
        </p:nvSpPr>
        <p:spPr>
          <a:xfrm>
            <a:off x="457200" y="1906050"/>
            <a:ext cx="4710600" cy="133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a:t>Leverage your strengths</a:t>
            </a:r>
            <a:endParaRPr sz="3600"/>
          </a:p>
        </p:txBody>
      </p:sp>
      <p:pic>
        <p:nvPicPr>
          <p:cNvPr id="321" name="Google Shape;321;p46" descr="A person sitting on a wheelchair in physical therapy with a physical therapist assisting "/>
          <p:cNvPicPr preferRelativeResize="0"/>
          <p:nvPr/>
        </p:nvPicPr>
        <p:blipFill>
          <a:blip r:embed="rId3">
            <a:alphaModFix/>
          </a:blip>
          <a:stretch>
            <a:fillRect/>
          </a:stretch>
        </p:blipFill>
        <p:spPr>
          <a:xfrm>
            <a:off x="4281435" y="1029225"/>
            <a:ext cx="4633966" cy="308504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47"/>
          <p:cNvSpPr txBox="1">
            <a:spLocks noGrp="1"/>
          </p:cNvSpPr>
          <p:nvPr>
            <p:ph type="title"/>
          </p:nvPr>
        </p:nvSpPr>
        <p:spPr>
          <a:xfrm>
            <a:off x="457200" y="1906050"/>
            <a:ext cx="4710600" cy="133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a:t>Never about us without us</a:t>
            </a:r>
            <a:endParaRPr sz="3600"/>
          </a:p>
        </p:txBody>
      </p:sp>
      <p:pic>
        <p:nvPicPr>
          <p:cNvPr id="327" name="Google Shape;327;p47" descr="Clip art of empowering "/>
          <p:cNvPicPr preferRelativeResize="0"/>
          <p:nvPr/>
        </p:nvPicPr>
        <p:blipFill>
          <a:blip r:embed="rId3">
            <a:alphaModFix/>
          </a:blip>
          <a:stretch>
            <a:fillRect/>
          </a:stretch>
        </p:blipFill>
        <p:spPr>
          <a:xfrm>
            <a:off x="4782683" y="322200"/>
            <a:ext cx="3598301" cy="2249540"/>
          </a:xfrm>
          <a:prstGeom prst="rect">
            <a:avLst/>
          </a:prstGeom>
          <a:noFill/>
          <a:ln>
            <a:noFill/>
          </a:ln>
        </p:spPr>
      </p:pic>
      <p:pic>
        <p:nvPicPr>
          <p:cNvPr id="328" name="Google Shape;328;p47" descr="Clipart of 3 people, one holding groceries; one with a broken arm; and one with an amputee arm. "/>
          <p:cNvPicPr preferRelativeResize="0"/>
          <p:nvPr/>
        </p:nvPicPr>
        <p:blipFill>
          <a:blip r:embed="rId4">
            <a:alphaModFix/>
          </a:blip>
          <a:stretch>
            <a:fillRect/>
          </a:stretch>
        </p:blipFill>
        <p:spPr>
          <a:xfrm>
            <a:off x="4173108" y="2706700"/>
            <a:ext cx="4817451" cy="17327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48"/>
          <p:cNvSpPr txBox="1">
            <a:spLocks noGrp="1"/>
          </p:cNvSpPr>
          <p:nvPr>
            <p:ph type="title"/>
          </p:nvPr>
        </p:nvSpPr>
        <p:spPr>
          <a:xfrm>
            <a:off x="457200" y="2191200"/>
            <a:ext cx="4710600" cy="761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a:t>Start with one</a:t>
            </a:r>
            <a:endParaRPr sz="3600"/>
          </a:p>
        </p:txBody>
      </p:sp>
      <p:pic>
        <p:nvPicPr>
          <p:cNvPr id="334" name="Google Shape;334;p48" descr="Picture of people holding up one person (like a cheerleading posture) "/>
          <p:cNvPicPr preferRelativeResize="0"/>
          <p:nvPr/>
        </p:nvPicPr>
        <p:blipFill>
          <a:blip r:embed="rId3">
            <a:alphaModFix/>
          </a:blip>
          <a:stretch>
            <a:fillRect/>
          </a:stretch>
        </p:blipFill>
        <p:spPr>
          <a:xfrm>
            <a:off x="4312650" y="806138"/>
            <a:ext cx="4710600" cy="3531218"/>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49"/>
          <p:cNvSpPr txBox="1">
            <a:spLocks noGrp="1"/>
          </p:cNvSpPr>
          <p:nvPr>
            <p:ph type="ctrTitle"/>
          </p:nvPr>
        </p:nvSpPr>
        <p:spPr>
          <a:xfrm>
            <a:off x="353900" y="225750"/>
            <a:ext cx="7605600" cy="4574700"/>
          </a:xfrm>
          <a:prstGeom prst="rect">
            <a:avLst/>
          </a:prstGeom>
        </p:spPr>
        <p:txBody>
          <a:bodyPr spcFirstLastPara="1" wrap="square" lIns="91425" tIns="91425" rIns="91425" bIns="91425" anchor="ctr" anchorCtr="0">
            <a:noAutofit/>
          </a:bodyPr>
          <a:lstStyle/>
          <a:p>
            <a:pPr marL="0" lvl="0" indent="0" algn="l" rtl="0">
              <a:spcBef>
                <a:spcPts val="0"/>
              </a:spcBef>
              <a:spcAft>
                <a:spcPts val="1200"/>
              </a:spcAft>
              <a:buNone/>
            </a:pPr>
            <a:r>
              <a:rPr lang="en"/>
              <a:t>Examples of Accessibility Innovation</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3"/>
          <p:cNvSpPr txBox="1">
            <a:spLocks noGrp="1"/>
          </p:cNvSpPr>
          <p:nvPr>
            <p:ph type="title"/>
          </p:nvPr>
        </p:nvSpPr>
        <p:spPr>
          <a:xfrm>
            <a:off x="353900" y="276991"/>
            <a:ext cx="6961500" cy="5310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 b="1">
                <a:solidFill>
                  <a:srgbClr val="185ABC"/>
                </a:solidFill>
              </a:rPr>
              <a:t>99.9%</a:t>
            </a:r>
            <a:r>
              <a:rPr lang="en"/>
              <a:t> of our DNA is common</a:t>
            </a:r>
            <a:endParaRPr/>
          </a:p>
        </p:txBody>
      </p:sp>
      <p:sp>
        <p:nvSpPr>
          <p:cNvPr id="156" name="Google Shape;156;p23"/>
          <p:cNvSpPr txBox="1">
            <a:spLocks noGrp="1"/>
          </p:cNvSpPr>
          <p:nvPr>
            <p:ph type="body" idx="1"/>
          </p:nvPr>
        </p:nvSpPr>
        <p:spPr>
          <a:xfrm>
            <a:off x="353900" y="996625"/>
            <a:ext cx="44652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are far more common than different so differences tend to be...</a:t>
            </a:r>
            <a:endParaRPr/>
          </a:p>
          <a:p>
            <a:pPr marL="457200" lvl="0" indent="0" algn="l" rtl="0">
              <a:spcBef>
                <a:spcPts val="1000"/>
              </a:spcBef>
              <a:spcAft>
                <a:spcPts val="0"/>
              </a:spcAft>
              <a:buNone/>
            </a:pPr>
            <a:r>
              <a:rPr lang="en"/>
              <a:t>exaggerated.	</a:t>
            </a:r>
            <a:endParaRPr/>
          </a:p>
          <a:p>
            <a:pPr marL="0" lvl="0" indent="0" algn="l" rtl="0">
              <a:spcBef>
                <a:spcPts val="1000"/>
              </a:spcBef>
              <a:spcAft>
                <a:spcPts val="1000"/>
              </a:spcAft>
              <a:buNone/>
            </a:pPr>
            <a:endParaRPr sz="1400"/>
          </a:p>
        </p:txBody>
      </p:sp>
      <p:pic>
        <p:nvPicPr>
          <p:cNvPr id="157" name="Google Shape;157;p23" descr="A group of 4 people at the table in a room; two are sitting, one is standing, and one is in a wheelchair. "/>
          <p:cNvPicPr preferRelativeResize="0"/>
          <p:nvPr/>
        </p:nvPicPr>
        <p:blipFill>
          <a:blip r:embed="rId3">
            <a:alphaModFix/>
          </a:blip>
          <a:stretch>
            <a:fillRect/>
          </a:stretch>
        </p:blipFill>
        <p:spPr>
          <a:xfrm>
            <a:off x="4819100" y="1365716"/>
            <a:ext cx="4020100" cy="241206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50"/>
          <p:cNvSpPr txBox="1">
            <a:spLocks noGrp="1"/>
          </p:cNvSpPr>
          <p:nvPr>
            <p:ph type="ctrTitle"/>
          </p:nvPr>
        </p:nvSpPr>
        <p:spPr>
          <a:xfrm>
            <a:off x="353900" y="225750"/>
            <a:ext cx="6961500" cy="4574700"/>
          </a:xfrm>
          <a:prstGeom prst="rect">
            <a:avLst/>
          </a:prstGeom>
        </p:spPr>
        <p:txBody>
          <a:bodyPr spcFirstLastPara="1" wrap="square" lIns="91425" tIns="91425" rIns="91425" bIns="91425" anchor="ctr" anchorCtr="0">
            <a:noAutofit/>
          </a:bodyPr>
          <a:lstStyle/>
          <a:p>
            <a:pPr marL="0" lvl="0" indent="0" algn="l" rtl="0">
              <a:spcBef>
                <a:spcPts val="0"/>
              </a:spcBef>
              <a:spcAft>
                <a:spcPts val="1200"/>
              </a:spcAft>
              <a:buNone/>
            </a:pPr>
            <a:r>
              <a:rPr lang="en"/>
              <a:t>Auditory: Captions</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51"/>
          <p:cNvSpPr txBox="1">
            <a:spLocks noGrp="1"/>
          </p:cNvSpPr>
          <p:nvPr>
            <p:ph type="title" idx="4294967295"/>
          </p:nvPr>
        </p:nvSpPr>
        <p:spPr>
          <a:xfrm>
            <a:off x="344501" y="264375"/>
            <a:ext cx="7797000" cy="4143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
              <a:t>Live Transcribe &amp; Sound Notifications</a:t>
            </a:r>
            <a:endParaRPr/>
          </a:p>
        </p:txBody>
      </p:sp>
      <p:pic>
        <p:nvPicPr>
          <p:cNvPr id="350" name="Google Shape;350;p51" descr="Clipart of phone with text &quot;Real time transcription over 80 languages.&quot;"/>
          <p:cNvPicPr preferRelativeResize="0"/>
          <p:nvPr/>
        </p:nvPicPr>
        <p:blipFill>
          <a:blip r:embed="rId3">
            <a:alphaModFix/>
          </a:blip>
          <a:stretch>
            <a:fillRect/>
          </a:stretch>
        </p:blipFill>
        <p:spPr>
          <a:xfrm>
            <a:off x="116900" y="1002725"/>
            <a:ext cx="2193364" cy="3853137"/>
          </a:xfrm>
          <a:prstGeom prst="rect">
            <a:avLst/>
          </a:prstGeom>
          <a:noFill/>
          <a:ln>
            <a:noFill/>
          </a:ln>
        </p:spPr>
      </p:pic>
      <p:pic>
        <p:nvPicPr>
          <p:cNvPr id="351" name="Google Shape;351;p51" descr="Clipart of phone with text &quot;Notifications on your phone when a sound event is triggered.&quot;"/>
          <p:cNvPicPr preferRelativeResize="0"/>
          <p:nvPr/>
        </p:nvPicPr>
        <p:blipFill>
          <a:blip r:embed="rId4">
            <a:alphaModFix/>
          </a:blip>
          <a:stretch>
            <a:fillRect/>
          </a:stretch>
        </p:blipFill>
        <p:spPr>
          <a:xfrm>
            <a:off x="2352806" y="1002725"/>
            <a:ext cx="2193364" cy="3853137"/>
          </a:xfrm>
          <a:prstGeom prst="rect">
            <a:avLst/>
          </a:prstGeom>
          <a:noFill/>
          <a:ln>
            <a:noFill/>
          </a:ln>
        </p:spPr>
      </p:pic>
      <p:pic>
        <p:nvPicPr>
          <p:cNvPr id="352" name="Google Shape;352;p51" descr="Clipart of phone with text &quot;Reply by typing your words&quot;"/>
          <p:cNvPicPr preferRelativeResize="0"/>
          <p:nvPr/>
        </p:nvPicPr>
        <p:blipFill>
          <a:blip r:embed="rId5">
            <a:alphaModFix/>
          </a:blip>
          <a:stretch>
            <a:fillRect/>
          </a:stretch>
        </p:blipFill>
        <p:spPr>
          <a:xfrm>
            <a:off x="4588712" y="1002725"/>
            <a:ext cx="2193364" cy="3853137"/>
          </a:xfrm>
          <a:prstGeom prst="rect">
            <a:avLst/>
          </a:prstGeom>
          <a:noFill/>
          <a:ln>
            <a:noFill/>
          </a:ln>
        </p:spPr>
      </p:pic>
      <p:pic>
        <p:nvPicPr>
          <p:cNvPr id="353" name="Google Shape;353;p51" descr="Clipart of phone with text &quot;Timeline view&quot;"/>
          <p:cNvPicPr preferRelativeResize="0"/>
          <p:nvPr/>
        </p:nvPicPr>
        <p:blipFill>
          <a:blip r:embed="rId6">
            <a:alphaModFix/>
          </a:blip>
          <a:stretch>
            <a:fillRect/>
          </a:stretch>
        </p:blipFill>
        <p:spPr>
          <a:xfrm>
            <a:off x="6824618" y="1002725"/>
            <a:ext cx="2229333" cy="3916299"/>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52"/>
          <p:cNvSpPr txBox="1">
            <a:spLocks noGrp="1"/>
          </p:cNvSpPr>
          <p:nvPr>
            <p:ph type="title" idx="4294967295"/>
          </p:nvPr>
        </p:nvSpPr>
        <p:spPr>
          <a:xfrm>
            <a:off x="344501" y="264375"/>
            <a:ext cx="7797000" cy="4143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
              <a:t>Live Transcribe &amp; Sound Notifications</a:t>
            </a:r>
            <a:endParaRPr/>
          </a:p>
        </p:txBody>
      </p:sp>
      <p:pic>
        <p:nvPicPr>
          <p:cNvPr id="359" name="Google Shape;359;p52" descr="Imagine a world where people who are deaf or hard of hearing can have everyday in-person conversations, in real time. Google research scientist Dimitri Kanvesky and engineer Chet Gnegy worked together to bring Live Transcribe, a new Android app, to life to accomplish just that. &#10;&#10;Download now on Google Play: https://goo.gl/PTCqsK &#10;&#10;Learn more about Live Transcribe at www.android.com/accessibility/live-transcribe&#10;&#10;Discover more about Android by following us on:&#10;Instagram: https://www.instagram.com/android/&#10;Twitter: https://twitter.com/Android&#10;Facebook: https://www.facebook.com/AndroidOfficial" title="Android Accessibility: Live Transcribe">
            <a:hlinkClick r:id="rId3"/>
          </p:cNvPr>
          <p:cNvPicPr preferRelativeResize="0"/>
          <p:nvPr/>
        </p:nvPicPr>
        <p:blipFill>
          <a:blip r:embed="rId4">
            <a:alphaModFix/>
          </a:blip>
          <a:stretch>
            <a:fillRect/>
          </a:stretch>
        </p:blipFill>
        <p:spPr>
          <a:xfrm>
            <a:off x="1606925" y="857250"/>
            <a:ext cx="5452850" cy="40896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9"/>
                                        </p:tgtEl>
                                        <p:attrNameLst>
                                          <p:attrName>style.visibility</p:attrName>
                                        </p:attrNameLst>
                                      </p:cBhvr>
                                      <p:to>
                                        <p:strVal val="visible"/>
                                      </p:to>
                                    </p:set>
                                    <p:animEffect transition="in" filter="fade">
                                      <p:cBhvr>
                                        <p:cTn id="7" dur="1000"/>
                                        <p:tgtEl>
                                          <p:spTgt spid="3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53"/>
          <p:cNvSpPr txBox="1">
            <a:spLocks noGrp="1"/>
          </p:cNvSpPr>
          <p:nvPr>
            <p:ph type="title" idx="4294967295"/>
          </p:nvPr>
        </p:nvSpPr>
        <p:spPr>
          <a:xfrm>
            <a:off x="344501" y="264375"/>
            <a:ext cx="7797000" cy="4143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
              <a:t>Live Caption: Android</a:t>
            </a:r>
            <a:endParaRPr/>
          </a:p>
        </p:txBody>
      </p:sp>
      <p:pic>
        <p:nvPicPr>
          <p:cNvPr id="365" name="Google Shape;365;p53" descr="Clipart of phone with captioning box"/>
          <p:cNvPicPr preferRelativeResize="0"/>
          <p:nvPr/>
        </p:nvPicPr>
        <p:blipFill>
          <a:blip r:embed="rId3">
            <a:alphaModFix/>
          </a:blip>
          <a:stretch>
            <a:fillRect/>
          </a:stretch>
        </p:blipFill>
        <p:spPr>
          <a:xfrm>
            <a:off x="687600" y="1098850"/>
            <a:ext cx="7110799" cy="35554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54"/>
          <p:cNvSpPr txBox="1">
            <a:spLocks noGrp="1"/>
          </p:cNvSpPr>
          <p:nvPr>
            <p:ph type="title" idx="4294967295"/>
          </p:nvPr>
        </p:nvSpPr>
        <p:spPr>
          <a:xfrm>
            <a:off x="344501" y="264375"/>
            <a:ext cx="7797000" cy="4143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
              <a:t>Live Caption: Chrome</a:t>
            </a:r>
            <a:endParaRPr/>
          </a:p>
        </p:txBody>
      </p:sp>
      <p:pic>
        <p:nvPicPr>
          <p:cNvPr id="371" name="Google Shape;371;p54" descr="Picture of YouTube website with Chrome live caption box on top of video"/>
          <p:cNvPicPr preferRelativeResize="0"/>
          <p:nvPr/>
        </p:nvPicPr>
        <p:blipFill>
          <a:blip r:embed="rId3">
            <a:alphaModFix/>
          </a:blip>
          <a:stretch>
            <a:fillRect/>
          </a:stretch>
        </p:blipFill>
        <p:spPr>
          <a:xfrm>
            <a:off x="1961475" y="870250"/>
            <a:ext cx="5353926" cy="4034126"/>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55"/>
          <p:cNvSpPr txBox="1">
            <a:spLocks noGrp="1"/>
          </p:cNvSpPr>
          <p:nvPr>
            <p:ph type="ctrTitle"/>
          </p:nvPr>
        </p:nvSpPr>
        <p:spPr>
          <a:xfrm>
            <a:off x="353900" y="225750"/>
            <a:ext cx="6961500" cy="4574700"/>
          </a:xfrm>
          <a:prstGeom prst="rect">
            <a:avLst/>
          </a:prstGeom>
        </p:spPr>
        <p:txBody>
          <a:bodyPr spcFirstLastPara="1" wrap="square" lIns="91425" tIns="91425" rIns="91425" bIns="91425" anchor="ctr" anchorCtr="0">
            <a:noAutofit/>
          </a:bodyPr>
          <a:lstStyle/>
          <a:p>
            <a:pPr marL="0" lvl="0" indent="0" algn="l" rtl="0">
              <a:spcBef>
                <a:spcPts val="0"/>
              </a:spcBef>
              <a:spcAft>
                <a:spcPts val="1200"/>
              </a:spcAft>
              <a:buNone/>
            </a:pPr>
            <a:r>
              <a:rPr lang="en"/>
              <a:t>Cognitive: Action Blocks</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56"/>
          <p:cNvSpPr txBox="1">
            <a:spLocks noGrp="1"/>
          </p:cNvSpPr>
          <p:nvPr>
            <p:ph type="title" idx="4294967295"/>
          </p:nvPr>
        </p:nvSpPr>
        <p:spPr>
          <a:xfrm>
            <a:off x="344501" y="264375"/>
            <a:ext cx="7797000" cy="4143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
              <a:t>Action Blocks</a:t>
            </a:r>
            <a:endParaRPr/>
          </a:p>
        </p:txBody>
      </p:sp>
      <p:pic>
        <p:nvPicPr>
          <p:cNvPr id="382" name="Google Shape;382;p56" descr="A person holding a cell phone with clip art pictures of different action blocks (e.g. &quot;Take a selfie&quot;, &quot;Call my daughter&quot;, &quot;Car to Doctor&quot;, and &quot;Room warmer&quot;"/>
          <p:cNvPicPr preferRelativeResize="0"/>
          <p:nvPr/>
        </p:nvPicPr>
        <p:blipFill>
          <a:blip r:embed="rId3">
            <a:alphaModFix/>
          </a:blip>
          <a:stretch>
            <a:fillRect/>
          </a:stretch>
        </p:blipFill>
        <p:spPr>
          <a:xfrm>
            <a:off x="874200" y="822200"/>
            <a:ext cx="7395600" cy="416002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57"/>
          <p:cNvSpPr txBox="1">
            <a:spLocks noGrp="1"/>
          </p:cNvSpPr>
          <p:nvPr>
            <p:ph type="title" idx="4294967295"/>
          </p:nvPr>
        </p:nvSpPr>
        <p:spPr>
          <a:xfrm>
            <a:off x="344501" y="264375"/>
            <a:ext cx="7797000" cy="4143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
              <a:t>Action Blocks</a:t>
            </a:r>
            <a:endParaRPr/>
          </a:p>
        </p:txBody>
      </p:sp>
      <p:pic>
        <p:nvPicPr>
          <p:cNvPr id="388" name="Google Shape;388;p57" descr="Picture of Android's home screen with action blocks"/>
          <p:cNvPicPr preferRelativeResize="0"/>
          <p:nvPr/>
        </p:nvPicPr>
        <p:blipFill>
          <a:blip r:embed="rId3">
            <a:alphaModFix/>
          </a:blip>
          <a:stretch>
            <a:fillRect/>
          </a:stretch>
        </p:blipFill>
        <p:spPr>
          <a:xfrm>
            <a:off x="685800" y="831075"/>
            <a:ext cx="2338187" cy="4160024"/>
          </a:xfrm>
          <a:prstGeom prst="rect">
            <a:avLst/>
          </a:prstGeom>
          <a:noFill/>
          <a:ln>
            <a:noFill/>
          </a:ln>
        </p:spPr>
      </p:pic>
      <p:pic>
        <p:nvPicPr>
          <p:cNvPr id="389" name="Google Shape;389;p57" descr="Picture of phone device screen showing how to edit action block"/>
          <p:cNvPicPr preferRelativeResize="0"/>
          <p:nvPr/>
        </p:nvPicPr>
        <p:blipFill>
          <a:blip r:embed="rId4">
            <a:alphaModFix/>
          </a:blip>
          <a:stretch>
            <a:fillRect/>
          </a:stretch>
        </p:blipFill>
        <p:spPr>
          <a:xfrm>
            <a:off x="3176387" y="831075"/>
            <a:ext cx="2338187" cy="4160024"/>
          </a:xfrm>
          <a:prstGeom prst="rect">
            <a:avLst/>
          </a:prstGeom>
          <a:noFill/>
          <a:ln>
            <a:noFill/>
          </a:ln>
        </p:spPr>
      </p:pic>
      <p:pic>
        <p:nvPicPr>
          <p:cNvPr id="390" name="Google Shape;390;p57" descr="Picture of cell phone device screen showing &quot;What should this action block do?&quot; with various options available for selection"/>
          <p:cNvPicPr preferRelativeResize="0"/>
          <p:nvPr/>
        </p:nvPicPr>
        <p:blipFill>
          <a:blip r:embed="rId5">
            <a:alphaModFix/>
          </a:blip>
          <a:stretch>
            <a:fillRect/>
          </a:stretch>
        </p:blipFill>
        <p:spPr>
          <a:xfrm>
            <a:off x="5666974" y="831075"/>
            <a:ext cx="2338187" cy="4160024"/>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58"/>
          <p:cNvSpPr txBox="1">
            <a:spLocks noGrp="1"/>
          </p:cNvSpPr>
          <p:nvPr>
            <p:ph type="ctrTitle"/>
          </p:nvPr>
        </p:nvSpPr>
        <p:spPr>
          <a:xfrm>
            <a:off x="353900" y="1255800"/>
            <a:ext cx="6961500" cy="2631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Key Methods</a:t>
            </a:r>
            <a:endParaRPr/>
          </a:p>
          <a:p>
            <a:pPr marL="457200" lvl="0" indent="-457200" algn="l" rtl="0">
              <a:lnSpc>
                <a:spcPct val="115000"/>
              </a:lnSpc>
              <a:spcBef>
                <a:spcPts val="1200"/>
              </a:spcBef>
              <a:spcAft>
                <a:spcPts val="0"/>
              </a:spcAft>
              <a:buClr>
                <a:schemeClr val="dk2"/>
              </a:buClr>
              <a:buSzPts val="3600"/>
              <a:buChar char="●"/>
            </a:pPr>
            <a:r>
              <a:rPr lang="en" sz="3600" b="1">
                <a:solidFill>
                  <a:schemeClr val="dk2"/>
                </a:solidFill>
              </a:rPr>
              <a:t>Leverage your strengths</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59"/>
          <p:cNvSpPr txBox="1">
            <a:spLocks noGrp="1"/>
          </p:cNvSpPr>
          <p:nvPr>
            <p:ph type="ctrTitle"/>
          </p:nvPr>
        </p:nvSpPr>
        <p:spPr>
          <a:xfrm>
            <a:off x="353900" y="1255800"/>
            <a:ext cx="6961500" cy="2631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Key </a:t>
            </a:r>
            <a:r>
              <a:rPr lang="en">
                <a:solidFill>
                  <a:schemeClr val="dk2"/>
                </a:solidFill>
              </a:rPr>
              <a:t>Methods</a:t>
            </a:r>
            <a:endParaRPr/>
          </a:p>
          <a:p>
            <a:pPr marL="457200" lvl="0" indent="-457200" algn="l" rtl="0">
              <a:lnSpc>
                <a:spcPct val="115000"/>
              </a:lnSpc>
              <a:spcBef>
                <a:spcPts val="1200"/>
              </a:spcBef>
              <a:spcAft>
                <a:spcPts val="0"/>
              </a:spcAft>
              <a:buClr>
                <a:schemeClr val="dk2"/>
              </a:buClr>
              <a:buSzPts val="3600"/>
              <a:buChar char="●"/>
            </a:pPr>
            <a:r>
              <a:rPr lang="en" sz="3600" b="1">
                <a:solidFill>
                  <a:schemeClr val="dk2"/>
                </a:solidFill>
              </a:rPr>
              <a:t>Leverage your strengths</a:t>
            </a:r>
            <a:endParaRPr/>
          </a:p>
          <a:p>
            <a:pPr marL="457200" lvl="0" indent="-457200" algn="l" rtl="0">
              <a:lnSpc>
                <a:spcPct val="115000"/>
              </a:lnSpc>
              <a:spcBef>
                <a:spcPts val="0"/>
              </a:spcBef>
              <a:spcAft>
                <a:spcPts val="0"/>
              </a:spcAft>
              <a:buClr>
                <a:schemeClr val="dk2"/>
              </a:buClr>
              <a:buSzPts val="3600"/>
              <a:buChar char="●"/>
            </a:pPr>
            <a:r>
              <a:rPr lang="en" sz="3600" b="1">
                <a:solidFill>
                  <a:schemeClr val="dk2"/>
                </a:solidFill>
              </a:rPr>
              <a:t>Never about us without us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24"/>
          <p:cNvSpPr txBox="1">
            <a:spLocks noGrp="1"/>
          </p:cNvSpPr>
          <p:nvPr>
            <p:ph type="title"/>
          </p:nvPr>
        </p:nvSpPr>
        <p:spPr>
          <a:xfrm>
            <a:off x="353900" y="276991"/>
            <a:ext cx="6961500" cy="5310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 b="1">
                <a:solidFill>
                  <a:srgbClr val="185ABC"/>
                </a:solidFill>
              </a:rPr>
              <a:t>99.9%</a:t>
            </a:r>
            <a:r>
              <a:rPr lang="en"/>
              <a:t> of our DNA is common</a:t>
            </a:r>
            <a:endParaRPr/>
          </a:p>
        </p:txBody>
      </p:sp>
      <p:sp>
        <p:nvSpPr>
          <p:cNvPr id="163" name="Google Shape;163;p24"/>
          <p:cNvSpPr txBox="1">
            <a:spLocks noGrp="1"/>
          </p:cNvSpPr>
          <p:nvPr>
            <p:ph type="body" idx="1"/>
          </p:nvPr>
        </p:nvSpPr>
        <p:spPr>
          <a:xfrm>
            <a:off x="353900" y="996625"/>
            <a:ext cx="44652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are far more common than different so differences tend to be...</a:t>
            </a:r>
            <a:endParaRPr/>
          </a:p>
          <a:p>
            <a:pPr marL="457200" lvl="0" indent="0" algn="l" rtl="0">
              <a:spcBef>
                <a:spcPts val="1000"/>
              </a:spcBef>
              <a:spcAft>
                <a:spcPts val="0"/>
              </a:spcAft>
              <a:buNone/>
            </a:pPr>
            <a:r>
              <a:rPr lang="en"/>
              <a:t>exaggerated.</a:t>
            </a:r>
            <a:endParaRPr/>
          </a:p>
          <a:p>
            <a:pPr marL="457200" lvl="0" indent="457200" algn="l" rtl="0">
              <a:spcBef>
                <a:spcPts val="1000"/>
              </a:spcBef>
              <a:spcAft>
                <a:spcPts val="0"/>
              </a:spcAft>
              <a:buNone/>
            </a:pPr>
            <a:r>
              <a:rPr lang="en"/>
              <a:t>ignored.</a:t>
            </a:r>
            <a:endParaRPr/>
          </a:p>
          <a:p>
            <a:pPr marL="914400" lvl="0" indent="457200" algn="l" rtl="0">
              <a:spcBef>
                <a:spcPts val="1000"/>
              </a:spcBef>
              <a:spcAft>
                <a:spcPts val="0"/>
              </a:spcAft>
              <a:buNone/>
            </a:pPr>
            <a:r>
              <a:rPr lang="en"/>
              <a:t>	</a:t>
            </a:r>
            <a:endParaRPr/>
          </a:p>
          <a:p>
            <a:pPr marL="0" lvl="0" indent="0" algn="l" rtl="0">
              <a:spcBef>
                <a:spcPts val="1000"/>
              </a:spcBef>
              <a:spcAft>
                <a:spcPts val="1000"/>
              </a:spcAft>
              <a:buNone/>
            </a:pPr>
            <a:endParaRPr sz="1400"/>
          </a:p>
        </p:txBody>
      </p:sp>
      <p:pic>
        <p:nvPicPr>
          <p:cNvPr id="164" name="Google Shape;164;p24" descr="A group of 4 people at the table in a room; two are sitting, one is standing, and one is in a wheelchair. "/>
          <p:cNvPicPr preferRelativeResize="0"/>
          <p:nvPr/>
        </p:nvPicPr>
        <p:blipFill>
          <a:blip r:embed="rId3">
            <a:alphaModFix/>
          </a:blip>
          <a:stretch>
            <a:fillRect/>
          </a:stretch>
        </p:blipFill>
        <p:spPr>
          <a:xfrm>
            <a:off x="4819100" y="1365716"/>
            <a:ext cx="4020100" cy="2412060"/>
          </a:xfrm>
          <a:prstGeom prst="rect">
            <a:avLst/>
          </a:prstGeom>
          <a:noFill/>
          <a:ln>
            <a:noFill/>
          </a:ln>
        </p:spPr>
      </p:pic>
    </p:spTree>
  </p:cSld>
  <p:clrMapOvr>
    <a:masterClrMapping/>
  </p:clrMapOvr>
  <p:transition spd="slow">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60"/>
          <p:cNvSpPr txBox="1">
            <a:spLocks noGrp="1"/>
          </p:cNvSpPr>
          <p:nvPr>
            <p:ph type="ctrTitle"/>
          </p:nvPr>
        </p:nvSpPr>
        <p:spPr>
          <a:xfrm>
            <a:off x="353900" y="1255800"/>
            <a:ext cx="6961500" cy="2631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Key </a:t>
            </a:r>
            <a:r>
              <a:rPr lang="en">
                <a:solidFill>
                  <a:schemeClr val="dk2"/>
                </a:solidFill>
              </a:rPr>
              <a:t>Methods</a:t>
            </a:r>
            <a:endParaRPr/>
          </a:p>
          <a:p>
            <a:pPr marL="457200" lvl="0" indent="-457200" algn="l" rtl="0">
              <a:lnSpc>
                <a:spcPct val="115000"/>
              </a:lnSpc>
              <a:spcBef>
                <a:spcPts val="1200"/>
              </a:spcBef>
              <a:spcAft>
                <a:spcPts val="0"/>
              </a:spcAft>
              <a:buClr>
                <a:schemeClr val="dk2"/>
              </a:buClr>
              <a:buSzPts val="3600"/>
              <a:buChar char="●"/>
            </a:pPr>
            <a:r>
              <a:rPr lang="en" sz="3600" b="1">
                <a:solidFill>
                  <a:schemeClr val="dk2"/>
                </a:solidFill>
              </a:rPr>
              <a:t>Leverage your strengths</a:t>
            </a:r>
            <a:endParaRPr/>
          </a:p>
          <a:p>
            <a:pPr marL="457200" lvl="0" indent="-457200" algn="l" rtl="0">
              <a:lnSpc>
                <a:spcPct val="115000"/>
              </a:lnSpc>
              <a:spcBef>
                <a:spcPts val="0"/>
              </a:spcBef>
              <a:spcAft>
                <a:spcPts val="0"/>
              </a:spcAft>
              <a:buClr>
                <a:schemeClr val="dk2"/>
              </a:buClr>
              <a:buSzPts val="3600"/>
              <a:buChar char="●"/>
            </a:pPr>
            <a:r>
              <a:rPr lang="en" sz="3600" b="1">
                <a:solidFill>
                  <a:schemeClr val="dk2"/>
                </a:solidFill>
              </a:rPr>
              <a:t>Never about us without us</a:t>
            </a:r>
            <a:endParaRPr sz="3600" b="1">
              <a:solidFill>
                <a:schemeClr val="dk2"/>
              </a:solidFill>
            </a:endParaRPr>
          </a:p>
          <a:p>
            <a:pPr marL="457200" lvl="0" indent="-457200" algn="l" rtl="0">
              <a:spcBef>
                <a:spcPts val="0"/>
              </a:spcBef>
              <a:spcAft>
                <a:spcPts val="0"/>
              </a:spcAft>
              <a:buClr>
                <a:schemeClr val="dk2"/>
              </a:buClr>
              <a:buSzPts val="3600"/>
              <a:buChar char="●"/>
            </a:pPr>
            <a:r>
              <a:rPr lang="en" sz="3600" b="1">
                <a:solidFill>
                  <a:schemeClr val="dk2"/>
                </a:solidFill>
              </a:rPr>
              <a:t>Start with one</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61"/>
          <p:cNvSpPr txBox="1">
            <a:spLocks noGrp="1"/>
          </p:cNvSpPr>
          <p:nvPr>
            <p:ph type="ctrTitle"/>
          </p:nvPr>
        </p:nvSpPr>
        <p:spPr>
          <a:xfrm>
            <a:off x="353900" y="2293650"/>
            <a:ext cx="6961500" cy="556200"/>
          </a:xfrm>
          <a:prstGeom prst="rect">
            <a:avLst/>
          </a:prstGeom>
        </p:spPr>
        <p:txBody>
          <a:bodyPr spcFirstLastPara="1" wrap="square" lIns="91425" tIns="91425" rIns="91425" bIns="91425" anchor="ctr" anchorCtr="0">
            <a:noAutofit/>
          </a:bodyPr>
          <a:lstStyle/>
          <a:p>
            <a:pPr marL="0" lvl="0" indent="0" algn="l" rtl="0">
              <a:spcBef>
                <a:spcPts val="0"/>
              </a:spcBef>
              <a:spcAft>
                <a:spcPts val="1200"/>
              </a:spcAft>
              <a:buNone/>
            </a:pPr>
            <a:r>
              <a:rPr lang="en"/>
              <a:t>Thank You!</a:t>
            </a:r>
            <a:endParaRPr/>
          </a:p>
        </p:txBody>
      </p:sp>
      <p:sp>
        <p:nvSpPr>
          <p:cNvPr id="411" name="Google Shape;411;p61"/>
          <p:cNvSpPr txBox="1">
            <a:spLocks noGrp="1"/>
          </p:cNvSpPr>
          <p:nvPr>
            <p:ph type="ctrTitle"/>
          </p:nvPr>
        </p:nvSpPr>
        <p:spPr>
          <a:xfrm>
            <a:off x="457200" y="3871025"/>
            <a:ext cx="6961500" cy="556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Christopher Patnoe</a:t>
            </a:r>
            <a:endParaRPr/>
          </a:p>
          <a:p>
            <a:pPr marL="0" lvl="0" indent="0" algn="l" rtl="0">
              <a:spcBef>
                <a:spcPts val="1200"/>
              </a:spcBef>
              <a:spcAft>
                <a:spcPts val="0"/>
              </a:spcAft>
              <a:buNone/>
            </a:pPr>
            <a:r>
              <a:rPr lang="en" sz="1800"/>
              <a:t>patnoe@google.com</a:t>
            </a:r>
            <a:endParaRPr sz="1800"/>
          </a:p>
          <a:p>
            <a:pPr marL="0" lvl="0" indent="0" algn="l" rtl="0">
              <a:spcBef>
                <a:spcPts val="0"/>
              </a:spcBef>
              <a:spcAft>
                <a:spcPts val="0"/>
              </a:spcAft>
              <a:buNone/>
            </a:pPr>
            <a:r>
              <a:rPr lang="en" sz="1800"/>
              <a:t>linkedin.com/in/patnoe</a:t>
            </a:r>
            <a:endParaRPr sz="18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5"/>
          <p:cNvSpPr txBox="1">
            <a:spLocks noGrp="1"/>
          </p:cNvSpPr>
          <p:nvPr>
            <p:ph type="title"/>
          </p:nvPr>
        </p:nvSpPr>
        <p:spPr>
          <a:xfrm>
            <a:off x="353900" y="276991"/>
            <a:ext cx="6961500" cy="5310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 b="1">
                <a:solidFill>
                  <a:srgbClr val="185ABC"/>
                </a:solidFill>
              </a:rPr>
              <a:t>99.9%</a:t>
            </a:r>
            <a:r>
              <a:rPr lang="en"/>
              <a:t> of our DNA is common</a:t>
            </a:r>
            <a:endParaRPr/>
          </a:p>
        </p:txBody>
      </p:sp>
      <p:sp>
        <p:nvSpPr>
          <p:cNvPr id="170" name="Google Shape;170;p25"/>
          <p:cNvSpPr txBox="1">
            <a:spLocks noGrp="1"/>
          </p:cNvSpPr>
          <p:nvPr>
            <p:ph type="body" idx="1"/>
          </p:nvPr>
        </p:nvSpPr>
        <p:spPr>
          <a:xfrm>
            <a:off x="353900" y="996625"/>
            <a:ext cx="44652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are far more common than different so differences tend to be...</a:t>
            </a:r>
            <a:endParaRPr/>
          </a:p>
          <a:p>
            <a:pPr marL="457200" lvl="0" indent="0" algn="l" rtl="0">
              <a:spcBef>
                <a:spcPts val="1000"/>
              </a:spcBef>
              <a:spcAft>
                <a:spcPts val="0"/>
              </a:spcAft>
              <a:buNone/>
            </a:pPr>
            <a:r>
              <a:rPr lang="en"/>
              <a:t>exaggerated.</a:t>
            </a:r>
            <a:endParaRPr/>
          </a:p>
          <a:p>
            <a:pPr marL="457200" lvl="0" indent="457200" algn="l" rtl="0">
              <a:spcBef>
                <a:spcPts val="1000"/>
              </a:spcBef>
              <a:spcAft>
                <a:spcPts val="0"/>
              </a:spcAft>
              <a:buNone/>
            </a:pPr>
            <a:r>
              <a:rPr lang="en"/>
              <a:t>ignored.</a:t>
            </a:r>
            <a:endParaRPr/>
          </a:p>
          <a:p>
            <a:pPr marL="457200" lvl="0" indent="457200" algn="l" rtl="0">
              <a:spcBef>
                <a:spcPts val="1000"/>
              </a:spcBef>
              <a:spcAft>
                <a:spcPts val="0"/>
              </a:spcAft>
              <a:buNone/>
            </a:pPr>
            <a:endParaRPr/>
          </a:p>
          <a:p>
            <a:pPr marL="0" lvl="0" indent="0" algn="l" rtl="0">
              <a:spcBef>
                <a:spcPts val="1000"/>
              </a:spcBef>
              <a:spcAft>
                <a:spcPts val="0"/>
              </a:spcAft>
              <a:buNone/>
            </a:pPr>
            <a:r>
              <a:rPr lang="en"/>
              <a:t>But if we are 99.9% similar, don't we have an obligation to be there for each other?</a:t>
            </a:r>
            <a:endParaRPr/>
          </a:p>
          <a:p>
            <a:pPr marL="0" lvl="0" indent="0" algn="l" rtl="0">
              <a:spcBef>
                <a:spcPts val="1000"/>
              </a:spcBef>
              <a:spcAft>
                <a:spcPts val="0"/>
              </a:spcAft>
              <a:buNone/>
            </a:pPr>
            <a:r>
              <a:rPr lang="en"/>
              <a:t>Work in Accessibility is one way of doing this.</a:t>
            </a:r>
            <a:endParaRPr/>
          </a:p>
          <a:p>
            <a:pPr marL="914400" lvl="0" indent="457200" algn="l" rtl="0">
              <a:spcBef>
                <a:spcPts val="1000"/>
              </a:spcBef>
              <a:spcAft>
                <a:spcPts val="0"/>
              </a:spcAft>
              <a:buNone/>
            </a:pPr>
            <a:r>
              <a:rPr lang="en"/>
              <a:t>	</a:t>
            </a:r>
            <a:endParaRPr/>
          </a:p>
          <a:p>
            <a:pPr marL="0" lvl="0" indent="0" algn="l" rtl="0">
              <a:spcBef>
                <a:spcPts val="1000"/>
              </a:spcBef>
              <a:spcAft>
                <a:spcPts val="1000"/>
              </a:spcAft>
              <a:buNone/>
            </a:pPr>
            <a:endParaRPr sz="1400"/>
          </a:p>
        </p:txBody>
      </p:sp>
      <p:pic>
        <p:nvPicPr>
          <p:cNvPr id="171" name="Google Shape;171;p25" descr="A group of 4 people at the table in a room; two are sitting, one is standing, and one is in a wheelchair. "/>
          <p:cNvPicPr preferRelativeResize="0"/>
          <p:nvPr/>
        </p:nvPicPr>
        <p:blipFill>
          <a:blip r:embed="rId3">
            <a:alphaModFix/>
          </a:blip>
          <a:stretch>
            <a:fillRect/>
          </a:stretch>
        </p:blipFill>
        <p:spPr>
          <a:xfrm>
            <a:off x="4819100" y="1357624"/>
            <a:ext cx="4020100" cy="2412060"/>
          </a:xfrm>
          <a:prstGeom prst="rect">
            <a:avLst/>
          </a:prstGeom>
          <a:noFill/>
          <a:ln>
            <a:noFill/>
          </a:ln>
        </p:spPr>
      </p:pic>
    </p:spTree>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6"/>
          <p:cNvSpPr txBox="1">
            <a:spLocks noGrp="1"/>
          </p:cNvSpPr>
          <p:nvPr>
            <p:ph type="ctrTitle"/>
          </p:nvPr>
        </p:nvSpPr>
        <p:spPr>
          <a:xfrm>
            <a:off x="353900" y="225750"/>
            <a:ext cx="6961500" cy="4574700"/>
          </a:xfrm>
          <a:prstGeom prst="rect">
            <a:avLst/>
          </a:prstGeom>
        </p:spPr>
        <p:txBody>
          <a:bodyPr spcFirstLastPara="1" wrap="square" lIns="91425" tIns="91425" rIns="91425" bIns="91425" anchor="ctr" anchorCtr="0">
            <a:noAutofit/>
          </a:bodyPr>
          <a:lstStyle/>
          <a:p>
            <a:pPr marL="0" lvl="0" indent="0" algn="l" rtl="0">
              <a:spcBef>
                <a:spcPts val="0"/>
              </a:spcBef>
              <a:spcAft>
                <a:spcPts val="1200"/>
              </a:spcAft>
              <a:buNone/>
            </a:pPr>
            <a:r>
              <a:rPr lang="en"/>
              <a:t>Personal Story</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2" name="Google Shape;182;p27" descr="Personal Story"/>
          <p:cNvSpPr txBox="1">
            <a:spLocks noGrp="1"/>
          </p:cNvSpPr>
          <p:nvPr>
            <p:ph type="title" idx="4294967295"/>
          </p:nvPr>
        </p:nvSpPr>
        <p:spPr>
          <a:xfrm>
            <a:off x="344900" y="262225"/>
            <a:ext cx="8123400" cy="5367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US" sz="2600" b="0" i="0" u="none" strike="noStrike" kern="0" cap="none" spc="0" normalizeH="0" baseline="0" noProof="0">
                <a:ln>
                  <a:noFill/>
                </a:ln>
                <a:solidFill>
                  <a:schemeClr val="dk1"/>
                </a:solidFill>
                <a:effectLst/>
                <a:uLnTx/>
                <a:uFillTx/>
                <a:latin typeface="Google Sans"/>
                <a:ea typeface="Google Sans"/>
                <a:cs typeface="Google Sans"/>
                <a:sym typeface="Google Sans"/>
              </a:rPr>
              <a:t>Personal Story</a:t>
            </a:r>
          </a:p>
        </p:txBody>
      </p:sp>
      <p:grpSp>
        <p:nvGrpSpPr>
          <p:cNvPr id="183" name="Google Shape;183;p27" descr="Apple Logo"/>
          <p:cNvGrpSpPr/>
          <p:nvPr/>
        </p:nvGrpSpPr>
        <p:grpSpPr>
          <a:xfrm>
            <a:off x="1054350" y="1583250"/>
            <a:ext cx="1970700" cy="1977000"/>
            <a:chOff x="1054350" y="1583250"/>
            <a:chExt cx="1970700" cy="1977000"/>
          </a:xfrm>
        </p:grpSpPr>
        <p:sp>
          <p:nvSpPr>
            <p:cNvPr id="184" name="Google Shape;184;p27"/>
            <p:cNvSpPr/>
            <p:nvPr/>
          </p:nvSpPr>
          <p:spPr>
            <a:xfrm>
              <a:off x="1054350" y="1583250"/>
              <a:ext cx="1970700" cy="1977000"/>
            </a:xfrm>
            <a:prstGeom prst="ellipse">
              <a:avLst/>
            </a:prstGeom>
            <a:solidFill>
              <a:srgbClr val="FFFFFF"/>
            </a:solidFill>
            <a:ln>
              <a:noFill/>
            </a:ln>
            <a:effectLst>
              <a:outerShdw blurRad="214313" dist="57150" dir="5400000" algn="bl" rotWithShape="0">
                <a:srgbClr val="000000">
                  <a:alpha val="26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5" name="Google Shape;185;p27" title="Apple Logo"/>
            <p:cNvPicPr preferRelativeResize="0"/>
            <p:nvPr/>
          </p:nvPicPr>
          <p:blipFill>
            <a:blip r:embed="rId3">
              <a:alphaModFix/>
            </a:blip>
            <a:stretch>
              <a:fillRect/>
            </a:stretch>
          </p:blipFill>
          <p:spPr>
            <a:xfrm>
              <a:off x="1532338" y="2013960"/>
              <a:ext cx="963210" cy="1006010"/>
            </a:xfrm>
            <a:prstGeom prst="rect">
              <a:avLst/>
            </a:prstGeom>
            <a:noFill/>
            <a:ln>
              <a:noFill/>
            </a:ln>
          </p:spPr>
        </p:pic>
      </p:grpSp>
      <p:grpSp>
        <p:nvGrpSpPr>
          <p:cNvPr id="186" name="Google Shape;186;p27" descr="Sony Ericsson Logo"/>
          <p:cNvGrpSpPr/>
          <p:nvPr/>
        </p:nvGrpSpPr>
        <p:grpSpPr>
          <a:xfrm>
            <a:off x="3586650" y="1583250"/>
            <a:ext cx="1970700" cy="1977000"/>
            <a:chOff x="3586650" y="1583250"/>
            <a:chExt cx="1970700" cy="1977000"/>
          </a:xfrm>
        </p:grpSpPr>
        <p:sp>
          <p:nvSpPr>
            <p:cNvPr id="187" name="Google Shape;187;p27"/>
            <p:cNvSpPr/>
            <p:nvPr/>
          </p:nvSpPr>
          <p:spPr>
            <a:xfrm>
              <a:off x="3586650" y="1583250"/>
              <a:ext cx="1970700" cy="1977000"/>
            </a:xfrm>
            <a:prstGeom prst="ellipse">
              <a:avLst/>
            </a:prstGeom>
            <a:solidFill>
              <a:srgbClr val="FFFFFF"/>
            </a:solidFill>
            <a:ln>
              <a:noFill/>
            </a:ln>
            <a:effectLst>
              <a:outerShdw blurRad="214313" dist="57150" dir="5400000" algn="bl" rotWithShape="0">
                <a:srgbClr val="000000">
                  <a:alpha val="26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8" name="Google Shape;188;p27" title="Sony Ericsson Logo"/>
            <p:cNvPicPr preferRelativeResize="0"/>
            <p:nvPr/>
          </p:nvPicPr>
          <p:blipFill>
            <a:blip r:embed="rId4">
              <a:alphaModFix/>
            </a:blip>
            <a:stretch>
              <a:fillRect/>
            </a:stretch>
          </p:blipFill>
          <p:spPr>
            <a:xfrm>
              <a:off x="3831072" y="2013950"/>
              <a:ext cx="1481857" cy="1006025"/>
            </a:xfrm>
            <a:prstGeom prst="rect">
              <a:avLst/>
            </a:prstGeom>
            <a:noFill/>
            <a:ln>
              <a:noFill/>
            </a:ln>
          </p:spPr>
        </p:pic>
      </p:grpSp>
      <p:grpSp>
        <p:nvGrpSpPr>
          <p:cNvPr id="189" name="Google Shape;189;p27" descr="Disney Mobile Logo"/>
          <p:cNvGrpSpPr/>
          <p:nvPr/>
        </p:nvGrpSpPr>
        <p:grpSpPr>
          <a:xfrm>
            <a:off x="6118950" y="1583250"/>
            <a:ext cx="1970700" cy="1977000"/>
            <a:chOff x="6118950" y="1583250"/>
            <a:chExt cx="1970700" cy="1977000"/>
          </a:xfrm>
        </p:grpSpPr>
        <p:sp>
          <p:nvSpPr>
            <p:cNvPr id="190" name="Google Shape;190;p27"/>
            <p:cNvSpPr/>
            <p:nvPr/>
          </p:nvSpPr>
          <p:spPr>
            <a:xfrm>
              <a:off x="6118950" y="1583250"/>
              <a:ext cx="1970700" cy="1977000"/>
            </a:xfrm>
            <a:prstGeom prst="ellipse">
              <a:avLst/>
            </a:prstGeom>
            <a:solidFill>
              <a:srgbClr val="FFFFFF"/>
            </a:solidFill>
            <a:ln>
              <a:noFill/>
            </a:ln>
            <a:effectLst>
              <a:outerShdw blurRad="214313" dist="57150" dir="5400000" algn="bl" rotWithShape="0">
                <a:srgbClr val="000000">
                  <a:alpha val="26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1" name="Google Shape;191;p27" title="Disney Mobile Logo"/>
            <p:cNvPicPr preferRelativeResize="0"/>
            <p:nvPr/>
          </p:nvPicPr>
          <p:blipFill>
            <a:blip r:embed="rId5">
              <a:alphaModFix/>
            </a:blip>
            <a:stretch>
              <a:fillRect/>
            </a:stretch>
          </p:blipFill>
          <p:spPr>
            <a:xfrm>
              <a:off x="6161245" y="2340693"/>
              <a:ext cx="1889213" cy="536700"/>
            </a:xfrm>
            <a:prstGeom prst="rect">
              <a:avLst/>
            </a:prstGeom>
            <a:noFill/>
            <a:ln>
              <a:noFill/>
            </a:ln>
          </p:spPr>
        </p:pic>
      </p:grpSp>
      <p:sp>
        <p:nvSpPr>
          <p:cNvPr id="181" name="Google Shape;181;p27"/>
          <p:cNvSpPr txBox="1"/>
          <p:nvPr/>
        </p:nvSpPr>
        <p:spPr>
          <a:xfrm>
            <a:off x="364025" y="4743625"/>
            <a:ext cx="4345800" cy="37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a:solidFill>
                  <a:srgbClr val="3C4043"/>
                </a:solidFill>
                <a:latin typeface="Roboto"/>
                <a:ea typeface="Roboto"/>
                <a:cs typeface="Roboto"/>
                <a:sym typeface="Roboto"/>
              </a:rPr>
              <a:t>Image Source: Wikipedia</a:t>
            </a:r>
            <a:endParaRPr sz="600">
              <a:solidFill>
                <a:srgbClr val="3C4043"/>
              </a:solidFill>
              <a:latin typeface="Roboto"/>
              <a:ea typeface="Roboto"/>
              <a:cs typeface="Roboto"/>
              <a:sym typeface="Roboto"/>
            </a:endParaRPr>
          </a:p>
          <a:p>
            <a:pPr marL="0" lvl="0" indent="0" algn="l" rtl="0">
              <a:spcBef>
                <a:spcPts val="0"/>
              </a:spcBef>
              <a:spcAft>
                <a:spcPts val="0"/>
              </a:spcAft>
              <a:buNone/>
            </a:pPr>
            <a:endParaRPr sz="600">
              <a:solidFill>
                <a:srgbClr val="3C4043"/>
              </a:solidFill>
              <a:latin typeface="Roboto"/>
              <a:ea typeface="Roboto"/>
              <a:cs typeface="Roboto"/>
              <a:sym typeface="Robo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3"/>
                                        </p:tgtEl>
                                        <p:attrNameLst>
                                          <p:attrName>style.visibility</p:attrName>
                                        </p:attrNameLst>
                                      </p:cBhvr>
                                      <p:to>
                                        <p:strVal val="visible"/>
                                      </p:to>
                                    </p:set>
                                    <p:animEffect transition="in" filter="fade">
                                      <p:cBhvr>
                                        <p:cTn id="7" dur="500"/>
                                        <p:tgtEl>
                                          <p:spTgt spid="18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6"/>
                                        </p:tgtEl>
                                        <p:attrNameLst>
                                          <p:attrName>style.visibility</p:attrName>
                                        </p:attrNameLst>
                                      </p:cBhvr>
                                      <p:to>
                                        <p:strVal val="visible"/>
                                      </p:to>
                                    </p:set>
                                    <p:animEffect transition="in" filter="fade">
                                      <p:cBhvr>
                                        <p:cTn id="12" dur="500"/>
                                        <p:tgtEl>
                                          <p:spTgt spid="18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9"/>
                                        </p:tgtEl>
                                        <p:attrNameLst>
                                          <p:attrName>style.visibility</p:attrName>
                                        </p:attrNameLst>
                                      </p:cBhvr>
                                      <p:to>
                                        <p:strVal val="visible"/>
                                      </p:to>
                                    </p:set>
                                    <p:animEffect transition="in" filter="fade">
                                      <p:cBhvr>
                                        <p:cTn id="17" dur="500"/>
                                        <p:tgtEl>
                                          <p:spTgt spid="1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28" descr="Personal Story"/>
          <p:cNvSpPr txBox="1">
            <a:spLocks noGrp="1"/>
          </p:cNvSpPr>
          <p:nvPr>
            <p:ph type="title" idx="4294967295"/>
          </p:nvPr>
        </p:nvSpPr>
        <p:spPr>
          <a:xfrm>
            <a:off x="344900" y="262225"/>
            <a:ext cx="8123400" cy="5367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US" sz="2600" b="0" i="0" u="none" strike="noStrike" kern="0" cap="none" spc="0" normalizeH="0" baseline="0" noProof="0">
                <a:ln>
                  <a:noFill/>
                </a:ln>
                <a:solidFill>
                  <a:schemeClr val="dk1"/>
                </a:solidFill>
                <a:effectLst/>
                <a:uLnTx/>
                <a:uFillTx/>
                <a:latin typeface="Google Sans"/>
                <a:ea typeface="Google Sans"/>
                <a:cs typeface="Google Sans"/>
                <a:sym typeface="Google Sans"/>
              </a:rPr>
              <a:t>Personal Story</a:t>
            </a:r>
          </a:p>
        </p:txBody>
      </p:sp>
      <p:sp>
        <p:nvSpPr>
          <p:cNvPr id="197" name="Google Shape;197;p28" descr="Google Logo"/>
          <p:cNvSpPr/>
          <p:nvPr/>
        </p:nvSpPr>
        <p:spPr>
          <a:xfrm>
            <a:off x="2848850" y="921050"/>
            <a:ext cx="3446400" cy="3457200"/>
          </a:xfrm>
          <a:prstGeom prst="ellipse">
            <a:avLst/>
          </a:prstGeom>
          <a:solidFill>
            <a:srgbClr val="FFFFFF"/>
          </a:solidFill>
          <a:ln>
            <a:noFill/>
          </a:ln>
          <a:effectLst>
            <a:outerShdw blurRad="214313" dist="57150" dir="5400000" algn="bl" rotWithShape="0">
              <a:srgbClr val="000000">
                <a:alpha val="26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8" name="Google Shape;198;p28" title="Google logo"/>
          <p:cNvPicPr preferRelativeResize="0"/>
          <p:nvPr/>
        </p:nvPicPr>
        <p:blipFill>
          <a:blip r:embed="rId3">
            <a:alphaModFix/>
          </a:blip>
          <a:stretch>
            <a:fillRect/>
          </a:stretch>
        </p:blipFill>
        <p:spPr>
          <a:xfrm>
            <a:off x="3134650" y="2180900"/>
            <a:ext cx="2874798" cy="937501"/>
          </a:xfrm>
          <a:prstGeom prst="rect">
            <a:avLst/>
          </a:prstGeom>
          <a:noFill/>
          <a:ln>
            <a:noFill/>
          </a:ln>
        </p:spPr>
      </p:pic>
    </p:spTree>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4" name="Google Shape;204;p29" descr="Personal Story"/>
          <p:cNvSpPr txBox="1">
            <a:spLocks noGrp="1"/>
          </p:cNvSpPr>
          <p:nvPr>
            <p:ph type="title" idx="4294967295"/>
          </p:nvPr>
        </p:nvSpPr>
        <p:spPr>
          <a:xfrm>
            <a:off x="344900" y="262225"/>
            <a:ext cx="8123400" cy="5367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US" sz="2600" b="0" i="0" u="none" strike="noStrike" kern="0" cap="none" spc="0" normalizeH="0" baseline="0" noProof="0">
                <a:ln>
                  <a:noFill/>
                </a:ln>
                <a:solidFill>
                  <a:schemeClr val="dk1"/>
                </a:solidFill>
                <a:effectLst/>
                <a:uLnTx/>
                <a:uFillTx/>
                <a:latin typeface="Google Sans"/>
                <a:ea typeface="Google Sans"/>
                <a:cs typeface="Google Sans"/>
                <a:sym typeface="Google Sans"/>
              </a:rPr>
              <a:t>Personal Story</a:t>
            </a:r>
          </a:p>
        </p:txBody>
      </p:sp>
      <p:sp>
        <p:nvSpPr>
          <p:cNvPr id="205" name="Google Shape;205;p29"/>
          <p:cNvSpPr txBox="1"/>
          <p:nvPr/>
        </p:nvSpPr>
        <p:spPr>
          <a:xfrm>
            <a:off x="3442350" y="1255263"/>
            <a:ext cx="2259300" cy="4929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None/>
            </a:pPr>
            <a:r>
              <a:rPr lang="en" sz="2400">
                <a:solidFill>
                  <a:srgbClr val="3C4043"/>
                </a:solidFill>
                <a:latin typeface="Google Sans"/>
                <a:ea typeface="Google Sans"/>
                <a:cs typeface="Google Sans"/>
                <a:sym typeface="Google Sans"/>
              </a:rPr>
              <a:t>"button-holed"</a:t>
            </a:r>
            <a:endParaRPr sz="2400">
              <a:latin typeface="Google Sans"/>
              <a:ea typeface="Google Sans"/>
              <a:cs typeface="Google Sans"/>
              <a:sym typeface="Google Sans"/>
            </a:endParaRPr>
          </a:p>
        </p:txBody>
      </p:sp>
      <p:pic>
        <p:nvPicPr>
          <p:cNvPr id="206" name="Google Shape;206;p29" descr="Machine-stitched keyhole buttonhole with bar" title="Buttonhole"/>
          <p:cNvPicPr preferRelativeResize="0"/>
          <p:nvPr/>
        </p:nvPicPr>
        <p:blipFill>
          <a:blip r:embed="rId3">
            <a:alphaModFix/>
          </a:blip>
          <a:stretch>
            <a:fillRect/>
          </a:stretch>
        </p:blipFill>
        <p:spPr>
          <a:xfrm>
            <a:off x="2190750" y="1781838"/>
            <a:ext cx="4762500" cy="2610000"/>
          </a:xfrm>
          <a:prstGeom prst="roundRect">
            <a:avLst>
              <a:gd name="adj" fmla="val 8293"/>
            </a:avLst>
          </a:prstGeom>
          <a:noFill/>
          <a:ln>
            <a:noFill/>
          </a:ln>
        </p:spPr>
      </p:pic>
      <p:sp>
        <p:nvSpPr>
          <p:cNvPr id="203" name="Google Shape;203;p29"/>
          <p:cNvSpPr txBox="1"/>
          <p:nvPr/>
        </p:nvSpPr>
        <p:spPr>
          <a:xfrm>
            <a:off x="364025" y="4743625"/>
            <a:ext cx="4345800" cy="37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
                <a:solidFill>
                  <a:srgbClr val="3C4043"/>
                </a:solidFill>
                <a:latin typeface="Roboto"/>
                <a:ea typeface="Roboto"/>
                <a:cs typeface="Roboto"/>
                <a:sym typeface="Roboto"/>
              </a:rPr>
              <a:t>Image  Source:  Wikipedia</a:t>
            </a:r>
            <a:endParaRPr sz="600">
              <a:solidFill>
                <a:srgbClr val="3C4043"/>
              </a:solidFill>
              <a:latin typeface="Roboto"/>
              <a:ea typeface="Roboto"/>
              <a:cs typeface="Roboto"/>
              <a:sym typeface="Roboto"/>
            </a:endParaRPr>
          </a:p>
          <a:p>
            <a:pPr marL="0" lvl="0" indent="0" algn="l" rtl="0">
              <a:spcBef>
                <a:spcPts val="0"/>
              </a:spcBef>
              <a:spcAft>
                <a:spcPts val="0"/>
              </a:spcAft>
              <a:buNone/>
            </a:pPr>
            <a:endParaRPr sz="600">
              <a:solidFill>
                <a:srgbClr val="3C4043"/>
              </a:solidFill>
              <a:latin typeface="Roboto"/>
              <a:ea typeface="Roboto"/>
              <a:cs typeface="Roboto"/>
              <a:sym typeface="Roboto"/>
            </a:endParaRPr>
          </a:p>
        </p:txBody>
      </p:sp>
    </p:spTree>
  </p:cSld>
  <p:clrMapOvr>
    <a:masterClrMapping/>
  </p:clrMapOvr>
</p:sld>
</file>

<file path=ppt/theme/theme1.xml><?xml version="1.0" encoding="utf-8"?>
<a:theme xmlns:a="http://schemas.openxmlformats.org/drawingml/2006/main" name="A11y Week 2019">
  <a:themeElements>
    <a:clrScheme name="Simple Light">
      <a:dk1>
        <a:srgbClr val="434343"/>
      </a:dk1>
      <a:lt1>
        <a:srgbClr val="FFFFFF"/>
      </a:lt1>
      <a:dk2>
        <a:srgbClr val="1A73E8"/>
      </a:dk2>
      <a:lt2>
        <a:srgbClr val="EEEEEE"/>
      </a:lt2>
      <a:accent1>
        <a:srgbClr val="FFAB40"/>
      </a:accent1>
      <a:accent2>
        <a:srgbClr val="212121"/>
      </a:accent2>
      <a:accent3>
        <a:srgbClr val="78909C"/>
      </a:accent3>
      <a:accent4>
        <a:srgbClr val="FFAB40"/>
      </a:accent4>
      <a:accent5>
        <a:srgbClr val="0097A7"/>
      </a:accent5>
      <a:accent6>
        <a:srgbClr val="EEFF41"/>
      </a:accent6>
      <a:hlink>
        <a:srgbClr val="1A73E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91067A6391D7A45987568E77570E870" ma:contentTypeVersion="11" ma:contentTypeDescription="Create a new document." ma:contentTypeScope="" ma:versionID="0dd727983035a5445da5151b75d07c9e">
  <xsd:schema xmlns:xsd="http://www.w3.org/2001/XMLSchema" xmlns:xs="http://www.w3.org/2001/XMLSchema" xmlns:p="http://schemas.microsoft.com/office/2006/metadata/properties" xmlns:ns2="f44973d7-c9e9-439f-8cc8-b71f97572dff" xmlns:ns3="cccf3b6f-984d-4a94-8166-85e557ae7ffd" targetNamespace="http://schemas.microsoft.com/office/2006/metadata/properties" ma:root="true" ma:fieldsID="823d4b4a3b812751c83cd1cc17734e5f" ns2:_="" ns3:_="">
    <xsd:import namespace="f44973d7-c9e9-439f-8cc8-b71f97572dff"/>
    <xsd:import namespace="cccf3b6f-984d-4a94-8166-85e557ae7ff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44973d7-c9e9-439f-8cc8-b71f97572df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ccf3b6f-984d-4a94-8166-85e557ae7ffd"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3ECA000-B4CA-43F1-A91D-27FA5F1ACB8A}">
  <ds:schemaRefs>
    <ds:schemaRef ds:uri="cccf3b6f-984d-4a94-8166-85e557ae7ffd"/>
    <ds:schemaRef ds:uri="f44973d7-c9e9-439f-8cc8-b71f97572df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22F0144D-BF94-45DD-AAEF-52FF78CD88AD}">
  <ds:schemaRefs>
    <ds:schemaRef ds:uri="http://schemas.microsoft.com/sharepoint/v3/contenttype/forms"/>
  </ds:schemaRefs>
</ds:datastoreItem>
</file>

<file path=customXml/itemProps3.xml><?xml version="1.0" encoding="utf-8"?>
<ds:datastoreItem xmlns:ds="http://schemas.openxmlformats.org/officeDocument/2006/customXml" ds:itemID="{3BA5A6CC-ECB0-4ECF-9C65-F564C6CAB7C7}">
  <ds:schemaRefs>
    <ds:schemaRef ds:uri="cccf3b6f-984d-4a94-8166-85e557ae7ffd"/>
    <ds:schemaRef ds:uri="f44973d7-c9e9-439f-8cc8-b71f97572df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(16:9)</PresentationFormat>
  <Slides>41</Slides>
  <Notes>41</Notes>
  <HiddenSlides>0</HiddenSlide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A11y Week 2019</vt:lpstr>
      <vt:lpstr>Accessibility at Google</vt:lpstr>
      <vt:lpstr>Why is inclusion important?</vt:lpstr>
      <vt:lpstr>99.9% of our DNA is common</vt:lpstr>
      <vt:lpstr>99.9% of our DNA is common</vt:lpstr>
      <vt:lpstr>99.9% of our DNA is common</vt:lpstr>
      <vt:lpstr>Personal Story</vt:lpstr>
      <vt:lpstr>Personal Story</vt:lpstr>
      <vt:lpstr>Personal Story</vt:lpstr>
      <vt:lpstr>Personal Story</vt:lpstr>
      <vt:lpstr>Google and Accessibility</vt:lpstr>
      <vt:lpstr>Accessibility  is part of Google’s Mission   To organize the world's information  and make it universally accessible  and useful     </vt:lpstr>
      <vt:lpstr>Intro | Mission </vt:lpstr>
      <vt:lpstr>The World’s Information   Enriching experiences both  on and off of the device           </vt:lpstr>
      <vt:lpstr>Disability affects Everyone</vt:lpstr>
      <vt:lpstr>Building Inclusively</vt:lpstr>
      <vt:lpstr>Dirty little secret</vt:lpstr>
      <vt:lpstr>Dirty little secret</vt:lpstr>
      <vt:lpstr>Dirty little secret</vt:lpstr>
      <vt:lpstr>Dirty little secret</vt:lpstr>
      <vt:lpstr>Dirty little secret</vt:lpstr>
      <vt:lpstr>Google Home</vt:lpstr>
      <vt:lpstr>Nest Home Max</vt:lpstr>
      <vt:lpstr>Planning. If you don't plan.</vt:lpstr>
      <vt:lpstr>Planning. If you do.</vt:lpstr>
      <vt:lpstr>Building Inclusively: Key Methods</vt:lpstr>
      <vt:lpstr>Leverage your strengths</vt:lpstr>
      <vt:lpstr>Never about us without us</vt:lpstr>
      <vt:lpstr>Start with one</vt:lpstr>
      <vt:lpstr>Examples of Accessibility Innovation</vt:lpstr>
      <vt:lpstr>Auditory: Captions</vt:lpstr>
      <vt:lpstr>Live Transcribe &amp; Sound Notifications</vt:lpstr>
      <vt:lpstr>Live Transcribe &amp; Sound Notifications</vt:lpstr>
      <vt:lpstr>Live Caption: Android</vt:lpstr>
      <vt:lpstr>Live Caption: Chrome</vt:lpstr>
      <vt:lpstr>Cognitive: Action Blocks</vt:lpstr>
      <vt:lpstr>Action Blocks</vt:lpstr>
      <vt:lpstr>Action Blocks</vt:lpstr>
      <vt:lpstr>Key Methods Leverage your strengths</vt:lpstr>
      <vt:lpstr>Key Methods Leverage your strengths Never about us without us</vt:lpstr>
      <vt:lpstr>Key Methods Leverage your strengths Never about us without us Start with one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Accessibility at Google</dc:title>
  <cp:revision>1</cp:revision>
  <dcterms:modified xsi:type="dcterms:W3CDTF">2021-05-06T20:02:09Z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0x010100D91067A6391D7A45987568E77570E870</vt:lpwstr>
  </property>
</Properties>
</file>