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0" r:id="rId5"/>
    <p:sldMasterId id="2147483694" r:id="rId6"/>
    <p:sldMasterId id="2147483711" r:id="rId7"/>
    <p:sldMasterId id="2147483716" r:id="rId8"/>
    <p:sldMasterId id="2147483819" r:id="rId9"/>
    <p:sldMasterId id="2147483822" r:id="rId10"/>
  </p:sldMasterIdLst>
  <p:notesMasterIdLst>
    <p:notesMasterId r:id="rId27"/>
  </p:notesMasterIdLst>
  <p:sldIdLst>
    <p:sldId id="1462" r:id="rId11"/>
    <p:sldId id="792" r:id="rId12"/>
    <p:sldId id="2144867026" r:id="rId13"/>
    <p:sldId id="2144867027" r:id="rId14"/>
    <p:sldId id="668" r:id="rId15"/>
    <p:sldId id="2144867021" r:id="rId16"/>
    <p:sldId id="669" r:id="rId17"/>
    <p:sldId id="2144867022" r:id="rId18"/>
    <p:sldId id="2144867015" r:id="rId19"/>
    <p:sldId id="2144867016" r:id="rId20"/>
    <p:sldId id="2144867018" r:id="rId21"/>
    <p:sldId id="261" r:id="rId22"/>
    <p:sldId id="2144867024" r:id="rId23"/>
    <p:sldId id="2144867019" r:id="rId24"/>
    <p:sldId id="2144867028" r:id="rId25"/>
    <p:sldId id="95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4FE59-BB71-43F8-811F-E2EC8EF5EF57}" v="6" dt="2021-05-07T18:04:59.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2" autoAdjust="0"/>
    <p:restoredTop sz="85620" autoAdjust="0"/>
  </p:normalViewPr>
  <p:slideViewPr>
    <p:cSldViewPr snapToGrid="0">
      <p:cViewPr varScale="1">
        <p:scale>
          <a:sx n="97" d="100"/>
          <a:sy n="97" d="100"/>
        </p:scale>
        <p:origin x="90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E4AB39-090C-4647-81A6-8CB57F45211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70A12BC9-1AC5-4581-B2F7-88750FCD110B}">
      <dgm:prSet custT="1"/>
      <dgm:spPr>
        <a:solidFill>
          <a:srgbClr val="002060"/>
        </a:solidFill>
      </dgm:spPr>
      <dgm:t>
        <a:bodyPr/>
        <a:lstStyle/>
        <a:p>
          <a:r>
            <a:rPr kumimoji="0" lang="en-US" sz="2400" b="1" i="0" u="none" strike="noStrike" kern="1200" cap="none" spc="0" normalizeH="0" baseline="0" dirty="0">
              <a:ln>
                <a:noFill/>
              </a:ln>
              <a:solidFill>
                <a:schemeClr val="bg1"/>
              </a:solidFill>
              <a:effectLst/>
              <a:uLnTx/>
              <a:uFillTx/>
              <a:latin typeface="HP Simplified" panose="020B0604020204090204" pitchFamily="34" charset="0"/>
              <a:ea typeface="+mn-ea"/>
              <a:cs typeface="+mn-cs"/>
            </a:rPr>
            <a:t>Native Accessibility</a:t>
          </a:r>
        </a:p>
      </dgm:t>
    </dgm:pt>
    <dgm:pt modelId="{308B43E8-186C-4CB0-92FC-A78B99D5B8BB}" type="parTrans" cxnId="{CB52B655-B08D-46FF-944D-703AE725492D}">
      <dgm:prSet/>
      <dgm:spPr/>
      <dgm:t>
        <a:bodyPr/>
        <a:lstStyle/>
        <a:p>
          <a:endParaRPr lang="en-US"/>
        </a:p>
      </dgm:t>
    </dgm:pt>
    <dgm:pt modelId="{5DFD1EFB-3666-4336-8C20-53E212A300B2}" type="sibTrans" cxnId="{CB52B655-B08D-46FF-944D-703AE725492D}">
      <dgm:prSet/>
      <dgm:spPr/>
      <dgm:t>
        <a:bodyPr/>
        <a:lstStyle/>
        <a:p>
          <a:endParaRPr lang="en-US"/>
        </a:p>
      </dgm:t>
    </dgm:pt>
    <dgm:pt modelId="{B998475E-B4A4-4B3E-830D-295A66C47296}">
      <dgm:prSet custT="1"/>
      <dgm:spPr>
        <a:ln>
          <a:solidFill>
            <a:schemeClr val="accent3"/>
          </a:solidFill>
        </a:ln>
      </dgm:spPr>
      <dgm:t>
        <a:bodyPr/>
        <a:lstStyle/>
        <a:p>
          <a:pPr>
            <a:spcAft>
              <a:spcPts val="600"/>
            </a:spcAft>
            <a:buNone/>
          </a:pPr>
          <a:r>
            <a:rPr lang="en-US" sz="1800" kern="1200">
              <a:solidFill>
                <a:srgbClr val="002060"/>
              </a:solidFill>
              <a:latin typeface="HP Simplified Light" panose="020B0404020204020204" pitchFamily="34" charset="0"/>
              <a:ea typeface="+mn-ea"/>
              <a:cs typeface="+mn-cs"/>
            </a:rPr>
            <a:t>Color contrast 4.5:1 ratio</a:t>
          </a:r>
        </a:p>
      </dgm:t>
    </dgm:pt>
    <dgm:pt modelId="{9A05493D-C2CC-45FF-B476-CBFAB072FBA7}" type="parTrans" cxnId="{4FEC0B07-5270-4F54-A99A-59AB3B47A1F0}">
      <dgm:prSet/>
      <dgm:spPr/>
      <dgm:t>
        <a:bodyPr/>
        <a:lstStyle/>
        <a:p>
          <a:endParaRPr lang="en-US"/>
        </a:p>
      </dgm:t>
    </dgm:pt>
    <dgm:pt modelId="{B4DEA019-209B-47C3-90C4-39FE6EF72671}" type="sibTrans" cxnId="{4FEC0B07-5270-4F54-A99A-59AB3B47A1F0}">
      <dgm:prSet/>
      <dgm:spPr/>
      <dgm:t>
        <a:bodyPr/>
        <a:lstStyle/>
        <a:p>
          <a:endParaRPr lang="en-US"/>
        </a:p>
      </dgm:t>
    </dgm:pt>
    <dgm:pt modelId="{FB0CC085-0AAC-4CBA-BE38-850A026E85EA}">
      <dgm:prSet custT="1"/>
      <dgm:spPr>
        <a:ln>
          <a:solidFill>
            <a:schemeClr val="accent3"/>
          </a:solidFill>
        </a:ln>
      </dgm:spPr>
      <dgm:t>
        <a:bodyPr/>
        <a:lstStyle/>
        <a:p>
          <a:pPr>
            <a:spcAft>
              <a:spcPts val="600"/>
            </a:spcAft>
            <a:buNone/>
          </a:pPr>
          <a:r>
            <a:rPr lang="en-US" sz="1800" kern="1200" dirty="0">
              <a:solidFill>
                <a:srgbClr val="002060"/>
              </a:solidFill>
              <a:latin typeface="HP Simplified Light" panose="020B0404020204020204" pitchFamily="34" charset="0"/>
              <a:ea typeface="+mn-ea"/>
              <a:cs typeface="+mn-cs"/>
            </a:rPr>
            <a:t>No color only information</a:t>
          </a:r>
        </a:p>
      </dgm:t>
    </dgm:pt>
    <dgm:pt modelId="{85353D62-42AC-46FE-92C8-92204D9352F5}" type="parTrans" cxnId="{B6E10A6B-DF6A-41BD-AD71-F92A48949290}">
      <dgm:prSet/>
      <dgm:spPr/>
      <dgm:t>
        <a:bodyPr/>
        <a:lstStyle/>
        <a:p>
          <a:endParaRPr lang="en-US"/>
        </a:p>
      </dgm:t>
    </dgm:pt>
    <dgm:pt modelId="{999B0B87-D18C-47D8-8299-E8EF20D6A95A}" type="sibTrans" cxnId="{B6E10A6B-DF6A-41BD-AD71-F92A48949290}">
      <dgm:prSet/>
      <dgm:spPr/>
      <dgm:t>
        <a:bodyPr/>
        <a:lstStyle/>
        <a:p>
          <a:endParaRPr lang="en-US"/>
        </a:p>
      </dgm:t>
    </dgm:pt>
    <dgm:pt modelId="{52B7C55D-9CE3-456A-A01E-850E9878961E}">
      <dgm:prSet custT="1"/>
      <dgm:spPr>
        <a:ln>
          <a:solidFill>
            <a:schemeClr val="accent3"/>
          </a:solidFill>
        </a:ln>
      </dgm:spPr>
      <dgm:t>
        <a:bodyPr/>
        <a:lstStyle/>
        <a:p>
          <a:pPr>
            <a:spcAft>
              <a:spcPts val="600"/>
            </a:spcAft>
            <a:buNone/>
          </a:pPr>
          <a:r>
            <a:rPr lang="en-US" sz="1800" kern="1200">
              <a:solidFill>
                <a:srgbClr val="002060"/>
              </a:solidFill>
              <a:latin typeface="HP Simplified Light" panose="020B0404020204020204" pitchFamily="34" charset="0"/>
              <a:ea typeface="+mn-ea"/>
              <a:cs typeface="+mn-cs"/>
            </a:rPr>
            <a:t>Support of third-party keyboards</a:t>
          </a:r>
        </a:p>
      </dgm:t>
    </dgm:pt>
    <dgm:pt modelId="{44B980BE-328D-4630-8A5C-08E4E0C62846}" type="parTrans" cxnId="{FF2E5124-EC0D-435C-BFE7-46673F1CE1AC}">
      <dgm:prSet/>
      <dgm:spPr/>
      <dgm:t>
        <a:bodyPr/>
        <a:lstStyle/>
        <a:p>
          <a:endParaRPr lang="en-US"/>
        </a:p>
      </dgm:t>
    </dgm:pt>
    <dgm:pt modelId="{6E2B0EDC-CF29-4B19-ABB2-8F9A1B7FDB73}" type="sibTrans" cxnId="{FF2E5124-EC0D-435C-BFE7-46673F1CE1AC}">
      <dgm:prSet/>
      <dgm:spPr/>
      <dgm:t>
        <a:bodyPr/>
        <a:lstStyle/>
        <a:p>
          <a:endParaRPr lang="en-US"/>
        </a:p>
      </dgm:t>
    </dgm:pt>
    <dgm:pt modelId="{B3227DB7-FBB8-4609-8D93-71E0E33E49BA}">
      <dgm:prSet custT="1"/>
      <dgm:spPr>
        <a:ln>
          <a:solidFill>
            <a:schemeClr val="accent3"/>
          </a:solidFill>
        </a:ln>
      </dgm:spPr>
      <dgm:t>
        <a:bodyPr/>
        <a:lstStyle/>
        <a:p>
          <a:pPr>
            <a:spcAft>
              <a:spcPts val="600"/>
            </a:spcAft>
            <a:buNone/>
          </a:pPr>
          <a:r>
            <a:rPr lang="en-US" sz="1800" kern="1200">
              <a:solidFill>
                <a:srgbClr val="002060"/>
              </a:solidFill>
              <a:latin typeface="HP Simplified Light" panose="020B0404020204020204" pitchFamily="34" charset="0"/>
              <a:ea typeface="+mn-ea"/>
              <a:cs typeface="+mn-cs"/>
            </a:rPr>
            <a:t>Full keyboard access</a:t>
          </a:r>
        </a:p>
      </dgm:t>
    </dgm:pt>
    <dgm:pt modelId="{CE0668F1-89B7-4B76-B267-5C55C1871EB0}" type="parTrans" cxnId="{C3F02810-2B41-45C2-BD7A-B60B6713AA10}">
      <dgm:prSet/>
      <dgm:spPr/>
      <dgm:t>
        <a:bodyPr/>
        <a:lstStyle/>
        <a:p>
          <a:endParaRPr lang="en-US"/>
        </a:p>
      </dgm:t>
    </dgm:pt>
    <dgm:pt modelId="{A9F549F9-C92B-4582-9B16-86A3F956917E}" type="sibTrans" cxnId="{C3F02810-2B41-45C2-BD7A-B60B6713AA10}">
      <dgm:prSet/>
      <dgm:spPr/>
      <dgm:t>
        <a:bodyPr/>
        <a:lstStyle/>
        <a:p>
          <a:endParaRPr lang="en-US"/>
        </a:p>
      </dgm:t>
    </dgm:pt>
    <dgm:pt modelId="{AF8CB43C-ABBB-4F91-A579-89602770C3F4}">
      <dgm:prSet custT="1"/>
      <dgm:spPr>
        <a:ln>
          <a:solidFill>
            <a:schemeClr val="accent3"/>
          </a:solidFill>
        </a:ln>
      </dgm:spPr>
      <dgm:t>
        <a:bodyPr/>
        <a:lstStyle/>
        <a:p>
          <a:pPr>
            <a:spcAft>
              <a:spcPts val="600"/>
            </a:spcAft>
            <a:buNone/>
          </a:pPr>
          <a:r>
            <a:rPr lang="en-US" sz="1800" kern="1200">
              <a:solidFill>
                <a:srgbClr val="002060"/>
              </a:solidFill>
              <a:latin typeface="HP Simplified Light" panose="020B0404020204020204" pitchFamily="34" charset="0"/>
              <a:ea typeface="+mn-ea"/>
              <a:cs typeface="+mn-cs"/>
            </a:rPr>
            <a:t>Quickset keyboard shortcuts </a:t>
          </a:r>
        </a:p>
      </dgm:t>
    </dgm:pt>
    <dgm:pt modelId="{56113E97-E4DF-4EA7-8350-6409D6DFAD30}" type="parTrans" cxnId="{57F33AB1-6024-4A05-8FE7-F8C79A32F804}">
      <dgm:prSet/>
      <dgm:spPr/>
      <dgm:t>
        <a:bodyPr/>
        <a:lstStyle/>
        <a:p>
          <a:endParaRPr lang="en-US"/>
        </a:p>
      </dgm:t>
    </dgm:pt>
    <dgm:pt modelId="{A5BC67AD-1C36-46BD-883A-A63502E60111}" type="sibTrans" cxnId="{57F33AB1-6024-4A05-8FE7-F8C79A32F804}">
      <dgm:prSet/>
      <dgm:spPr/>
      <dgm:t>
        <a:bodyPr/>
        <a:lstStyle/>
        <a:p>
          <a:endParaRPr lang="en-US"/>
        </a:p>
      </dgm:t>
    </dgm:pt>
    <dgm:pt modelId="{639D58AD-1EE0-492D-B2D3-79AE12761C12}">
      <dgm:prSet custT="1"/>
      <dgm:spPr>
        <a:ln>
          <a:solidFill>
            <a:schemeClr val="accent3"/>
          </a:solidFill>
        </a:ln>
      </dgm:spPr>
      <dgm:t>
        <a:bodyPr/>
        <a:lstStyle/>
        <a:p>
          <a:pPr>
            <a:spcAft>
              <a:spcPts val="600"/>
            </a:spcAft>
            <a:buNone/>
          </a:pPr>
          <a:r>
            <a:rPr lang="en-US" sz="1800" kern="1200">
              <a:solidFill>
                <a:srgbClr val="002060"/>
              </a:solidFill>
              <a:latin typeface="HP Simplified Light" panose="020B0404020204020204" pitchFamily="34" charset="0"/>
              <a:ea typeface="+mn-ea"/>
              <a:cs typeface="+mn-cs"/>
            </a:rPr>
            <a:t>HP Accessibility App</a:t>
          </a:r>
        </a:p>
      </dgm:t>
    </dgm:pt>
    <dgm:pt modelId="{83CD8930-36A3-4A12-9A97-6271F205FCA5}" type="parTrans" cxnId="{75F60EB2-7C7B-4D55-AA2A-F3EAC1AFECC2}">
      <dgm:prSet/>
      <dgm:spPr/>
      <dgm:t>
        <a:bodyPr/>
        <a:lstStyle/>
        <a:p>
          <a:endParaRPr lang="en-US"/>
        </a:p>
      </dgm:t>
    </dgm:pt>
    <dgm:pt modelId="{6892407B-51BB-4C6F-9597-7AE120F01A42}" type="sibTrans" cxnId="{75F60EB2-7C7B-4D55-AA2A-F3EAC1AFECC2}">
      <dgm:prSet/>
      <dgm:spPr/>
      <dgm:t>
        <a:bodyPr/>
        <a:lstStyle/>
        <a:p>
          <a:endParaRPr lang="en-US"/>
        </a:p>
      </dgm:t>
    </dgm:pt>
    <dgm:pt modelId="{B500BEA6-A5C6-4523-873A-A9F62B4393A8}">
      <dgm:prSet custT="1"/>
      <dgm:spPr>
        <a:solidFill>
          <a:srgbClr val="002060"/>
        </a:solidFill>
      </dgm:spPr>
      <dgm:t>
        <a:bodyPr/>
        <a:lstStyle/>
        <a:p>
          <a:r>
            <a:rPr lang="en-US" sz="2400" b="1">
              <a:latin typeface="HP Simplified" panose="020B0604020204020204" pitchFamily="34" charset="0"/>
            </a:rPr>
            <a:t>Built-in Assistive Technology</a:t>
          </a:r>
        </a:p>
      </dgm:t>
    </dgm:pt>
    <dgm:pt modelId="{0FFDA4B6-702D-401C-955C-2C4F4D735888}" type="parTrans" cxnId="{B091135D-9686-4597-A9C1-DB83DEEC2F39}">
      <dgm:prSet/>
      <dgm:spPr/>
      <dgm:t>
        <a:bodyPr/>
        <a:lstStyle/>
        <a:p>
          <a:endParaRPr lang="en-US"/>
        </a:p>
      </dgm:t>
    </dgm:pt>
    <dgm:pt modelId="{8256911C-45E8-4938-9E18-82AE47A52732}" type="sibTrans" cxnId="{B091135D-9686-4597-A9C1-DB83DEEC2F39}">
      <dgm:prSet/>
      <dgm:spPr/>
      <dgm:t>
        <a:bodyPr/>
        <a:lstStyle/>
        <a:p>
          <a:endParaRPr lang="en-US"/>
        </a:p>
      </dgm:t>
    </dgm:pt>
    <dgm:pt modelId="{34DABD13-D9B5-433C-828A-E093D32150BC}">
      <dgm:prSet custT="1"/>
      <dgm:spPr/>
      <dgm:t>
        <a:bodyPr/>
        <a:lstStyle/>
        <a:p>
          <a:pPr>
            <a:spcAft>
              <a:spcPts val="600"/>
            </a:spcAft>
            <a:buNone/>
          </a:pPr>
          <a:r>
            <a:rPr lang="en-US" sz="1800" kern="1200">
              <a:solidFill>
                <a:srgbClr val="002060"/>
              </a:solidFill>
              <a:latin typeface="HP Simplified Light" panose="020B0404020204020204" pitchFamily="34" charset="0"/>
              <a:ea typeface="+mn-ea"/>
              <a:cs typeface="+mn-cs"/>
            </a:rPr>
            <a:t>High contrast mode 7:1 ratio</a:t>
          </a:r>
        </a:p>
      </dgm:t>
    </dgm:pt>
    <dgm:pt modelId="{D1F0F524-A61E-4266-88E5-E7356B5F5181}" type="parTrans" cxnId="{E8D0905A-3DCF-46E9-88DF-CBCC2A3FC53B}">
      <dgm:prSet/>
      <dgm:spPr/>
      <dgm:t>
        <a:bodyPr/>
        <a:lstStyle/>
        <a:p>
          <a:endParaRPr lang="en-US"/>
        </a:p>
      </dgm:t>
    </dgm:pt>
    <dgm:pt modelId="{3551A04C-B4CE-43B2-BEDF-00CBDE0332AF}" type="sibTrans" cxnId="{E8D0905A-3DCF-46E9-88DF-CBCC2A3FC53B}">
      <dgm:prSet/>
      <dgm:spPr/>
      <dgm:t>
        <a:bodyPr/>
        <a:lstStyle/>
        <a:p>
          <a:endParaRPr lang="en-US"/>
        </a:p>
      </dgm:t>
    </dgm:pt>
    <dgm:pt modelId="{7D99125A-01B9-4DCA-8E18-5E70D18C22B6}">
      <dgm:prSet custT="1"/>
      <dgm:spPr/>
      <dgm:t>
        <a:bodyPr/>
        <a:lstStyle/>
        <a:p>
          <a:pPr>
            <a:spcAft>
              <a:spcPts val="600"/>
            </a:spcAft>
            <a:buNone/>
          </a:pPr>
          <a:r>
            <a:rPr lang="en-US" sz="1800" kern="1200">
              <a:solidFill>
                <a:srgbClr val="002060"/>
              </a:solidFill>
              <a:latin typeface="HP Simplified Light" panose="020B0404020204020204" pitchFamily="34" charset="0"/>
              <a:ea typeface="+mn-ea"/>
              <a:cs typeface="+mn-cs"/>
            </a:rPr>
            <a:t>Invert colors mode</a:t>
          </a:r>
        </a:p>
      </dgm:t>
    </dgm:pt>
    <dgm:pt modelId="{42B7C5A7-0A5C-426D-AFD3-C0155B5298B4}" type="parTrans" cxnId="{41A80180-152F-4A4B-B002-CAE0F8BF3A17}">
      <dgm:prSet/>
      <dgm:spPr/>
      <dgm:t>
        <a:bodyPr/>
        <a:lstStyle/>
        <a:p>
          <a:endParaRPr lang="en-US"/>
        </a:p>
      </dgm:t>
    </dgm:pt>
    <dgm:pt modelId="{C7E1F0ED-53E5-4E14-BBF6-B12DB00BD006}" type="sibTrans" cxnId="{41A80180-152F-4A4B-B002-CAE0F8BF3A17}">
      <dgm:prSet/>
      <dgm:spPr/>
      <dgm:t>
        <a:bodyPr/>
        <a:lstStyle/>
        <a:p>
          <a:endParaRPr lang="en-US"/>
        </a:p>
      </dgm:t>
    </dgm:pt>
    <dgm:pt modelId="{2BA4057D-EFB3-48AF-91B7-210FD7487D3E}">
      <dgm:prSet custT="1"/>
      <dgm:spPr/>
      <dgm:t>
        <a:bodyPr/>
        <a:lstStyle/>
        <a:p>
          <a:pPr>
            <a:spcAft>
              <a:spcPts val="600"/>
            </a:spcAft>
            <a:buNone/>
          </a:pPr>
          <a:r>
            <a:rPr lang="en-US" sz="1800" kern="1200">
              <a:solidFill>
                <a:srgbClr val="002060"/>
              </a:solidFill>
              <a:latin typeface="HP Simplified Light" panose="020B0404020204020204" pitchFamily="34" charset="0"/>
              <a:ea typeface="+mn-ea"/>
              <a:cs typeface="+mn-cs"/>
            </a:rPr>
            <a:t>Screen magnification</a:t>
          </a:r>
        </a:p>
      </dgm:t>
    </dgm:pt>
    <dgm:pt modelId="{F9174BB9-2BAB-44D9-A756-456BC6E7CCA8}" type="parTrans" cxnId="{F509D13F-8FE3-43F5-A1AB-38EF12CD792C}">
      <dgm:prSet/>
      <dgm:spPr/>
      <dgm:t>
        <a:bodyPr/>
        <a:lstStyle/>
        <a:p>
          <a:endParaRPr lang="en-US"/>
        </a:p>
      </dgm:t>
    </dgm:pt>
    <dgm:pt modelId="{ED80B857-2050-449E-9D17-B039B4FE86BF}" type="sibTrans" cxnId="{F509D13F-8FE3-43F5-A1AB-38EF12CD792C}">
      <dgm:prSet/>
      <dgm:spPr/>
      <dgm:t>
        <a:bodyPr/>
        <a:lstStyle/>
        <a:p>
          <a:endParaRPr lang="en-US"/>
        </a:p>
      </dgm:t>
    </dgm:pt>
    <dgm:pt modelId="{EC6002E9-0923-4B87-8A6B-2C1DF79AA0CF}" type="pres">
      <dgm:prSet presAssocID="{ABE4AB39-090C-4647-81A6-8CB57F452119}" presName="linear" presStyleCnt="0">
        <dgm:presLayoutVars>
          <dgm:dir/>
          <dgm:animLvl val="lvl"/>
          <dgm:resizeHandles val="exact"/>
        </dgm:presLayoutVars>
      </dgm:prSet>
      <dgm:spPr/>
    </dgm:pt>
    <dgm:pt modelId="{7585E44E-DFB6-4A6F-B954-69AE25AEA009}" type="pres">
      <dgm:prSet presAssocID="{70A12BC9-1AC5-4581-B2F7-88750FCD110B}" presName="parentLin" presStyleCnt="0"/>
      <dgm:spPr/>
    </dgm:pt>
    <dgm:pt modelId="{664964C2-7679-4997-AAEE-8271AB7B364C}" type="pres">
      <dgm:prSet presAssocID="{70A12BC9-1AC5-4581-B2F7-88750FCD110B}" presName="parentLeftMargin" presStyleLbl="node1" presStyleIdx="0" presStyleCnt="2"/>
      <dgm:spPr/>
    </dgm:pt>
    <dgm:pt modelId="{FC28E6C8-43E2-4B50-AA38-928C64C88359}" type="pres">
      <dgm:prSet presAssocID="{70A12BC9-1AC5-4581-B2F7-88750FCD110B}" presName="parentText" presStyleLbl="node1" presStyleIdx="0" presStyleCnt="2" custScaleX="97752" custScaleY="95619">
        <dgm:presLayoutVars>
          <dgm:chMax val="0"/>
          <dgm:bulletEnabled val="1"/>
        </dgm:presLayoutVars>
      </dgm:prSet>
      <dgm:spPr/>
    </dgm:pt>
    <dgm:pt modelId="{83BE67AF-D8FB-46DF-96A0-3A732624B6BC}" type="pres">
      <dgm:prSet presAssocID="{70A12BC9-1AC5-4581-B2F7-88750FCD110B}" presName="negativeSpace" presStyleCnt="0"/>
      <dgm:spPr/>
    </dgm:pt>
    <dgm:pt modelId="{4486A94C-164C-40B4-ADE4-480D2C383B3A}" type="pres">
      <dgm:prSet presAssocID="{70A12BC9-1AC5-4581-B2F7-88750FCD110B}" presName="childText" presStyleLbl="conFgAcc1" presStyleIdx="0" presStyleCnt="2" custLinFactNeighborX="21719" custLinFactNeighborY="16353">
        <dgm:presLayoutVars>
          <dgm:bulletEnabled val="1"/>
        </dgm:presLayoutVars>
      </dgm:prSet>
      <dgm:spPr/>
    </dgm:pt>
    <dgm:pt modelId="{7B874CF7-1BF1-4289-9B19-D8B3886C342A}" type="pres">
      <dgm:prSet presAssocID="{5DFD1EFB-3666-4336-8C20-53E212A300B2}" presName="spaceBetweenRectangles" presStyleCnt="0"/>
      <dgm:spPr/>
    </dgm:pt>
    <dgm:pt modelId="{E91CB6BB-3581-46E8-AB51-A070B6007F3A}" type="pres">
      <dgm:prSet presAssocID="{B500BEA6-A5C6-4523-873A-A9F62B4393A8}" presName="parentLin" presStyleCnt="0"/>
      <dgm:spPr/>
    </dgm:pt>
    <dgm:pt modelId="{9BE005C7-082F-4FCD-ADBD-F70C07223A0E}" type="pres">
      <dgm:prSet presAssocID="{B500BEA6-A5C6-4523-873A-A9F62B4393A8}" presName="parentLeftMargin" presStyleLbl="node1" presStyleIdx="0" presStyleCnt="2"/>
      <dgm:spPr/>
    </dgm:pt>
    <dgm:pt modelId="{2650CE96-45DD-4D56-9F0D-6B41E323F3CB}" type="pres">
      <dgm:prSet presAssocID="{B500BEA6-A5C6-4523-873A-A9F62B4393A8}" presName="parentText" presStyleLbl="node1" presStyleIdx="1" presStyleCnt="2" custScaleX="115289">
        <dgm:presLayoutVars>
          <dgm:chMax val="0"/>
          <dgm:bulletEnabled val="1"/>
        </dgm:presLayoutVars>
      </dgm:prSet>
      <dgm:spPr/>
    </dgm:pt>
    <dgm:pt modelId="{9E2E87F1-17E8-408D-8F9B-F0BC79CDD97E}" type="pres">
      <dgm:prSet presAssocID="{B500BEA6-A5C6-4523-873A-A9F62B4393A8}" presName="negativeSpace" presStyleCnt="0"/>
      <dgm:spPr/>
    </dgm:pt>
    <dgm:pt modelId="{5C819A9E-703E-401F-BB27-63D7FB76AA29}" type="pres">
      <dgm:prSet presAssocID="{B500BEA6-A5C6-4523-873A-A9F62B4393A8}" presName="childText" presStyleLbl="conFgAcc1" presStyleIdx="1" presStyleCnt="2">
        <dgm:presLayoutVars>
          <dgm:bulletEnabled val="1"/>
        </dgm:presLayoutVars>
      </dgm:prSet>
      <dgm:spPr/>
    </dgm:pt>
  </dgm:ptLst>
  <dgm:cxnLst>
    <dgm:cxn modelId="{F051CF03-CF01-452C-B7A7-5B100FBE6A98}" type="presOf" srcId="{B500BEA6-A5C6-4523-873A-A9F62B4393A8}" destId="{2650CE96-45DD-4D56-9F0D-6B41E323F3CB}" srcOrd="1" destOrd="0" presId="urn:microsoft.com/office/officeart/2005/8/layout/list1"/>
    <dgm:cxn modelId="{519F2A06-3871-4CA2-915E-E27A473B715F}" type="presOf" srcId="{7D99125A-01B9-4DCA-8E18-5E70D18C22B6}" destId="{5C819A9E-703E-401F-BB27-63D7FB76AA29}" srcOrd="0" destOrd="1" presId="urn:microsoft.com/office/officeart/2005/8/layout/list1"/>
    <dgm:cxn modelId="{4FEC0B07-5270-4F54-A99A-59AB3B47A1F0}" srcId="{70A12BC9-1AC5-4581-B2F7-88750FCD110B}" destId="{B998475E-B4A4-4B3E-830D-295A66C47296}" srcOrd="0" destOrd="0" parTransId="{9A05493D-C2CC-45FF-B476-CBFAB072FBA7}" sibTransId="{B4DEA019-209B-47C3-90C4-39FE6EF72671}"/>
    <dgm:cxn modelId="{0F05DD08-339D-476B-A717-E94411236688}" type="presOf" srcId="{70A12BC9-1AC5-4581-B2F7-88750FCD110B}" destId="{FC28E6C8-43E2-4B50-AA38-928C64C88359}" srcOrd="1" destOrd="0" presId="urn:microsoft.com/office/officeart/2005/8/layout/list1"/>
    <dgm:cxn modelId="{9EF3EB0F-6D7F-488E-8385-B186C382B649}" type="presOf" srcId="{639D58AD-1EE0-492D-B2D3-79AE12761C12}" destId="{4486A94C-164C-40B4-ADE4-480D2C383B3A}" srcOrd="0" destOrd="5" presId="urn:microsoft.com/office/officeart/2005/8/layout/list1"/>
    <dgm:cxn modelId="{C3F02810-2B41-45C2-BD7A-B60B6713AA10}" srcId="{70A12BC9-1AC5-4581-B2F7-88750FCD110B}" destId="{B3227DB7-FBB8-4609-8D93-71E0E33E49BA}" srcOrd="3" destOrd="0" parTransId="{CE0668F1-89B7-4B76-B267-5C55C1871EB0}" sibTransId="{A9F549F9-C92B-4582-9B16-86A3F956917E}"/>
    <dgm:cxn modelId="{3E3BCE1E-D6CE-4DAF-9452-B0EC4F8EE18D}" type="presOf" srcId="{B500BEA6-A5C6-4523-873A-A9F62B4393A8}" destId="{9BE005C7-082F-4FCD-ADBD-F70C07223A0E}" srcOrd="0" destOrd="0" presId="urn:microsoft.com/office/officeart/2005/8/layout/list1"/>
    <dgm:cxn modelId="{E0646424-96C5-4498-9585-E0D5DDDA655B}" type="presOf" srcId="{AF8CB43C-ABBB-4F91-A579-89602770C3F4}" destId="{4486A94C-164C-40B4-ADE4-480D2C383B3A}" srcOrd="0" destOrd="4" presId="urn:microsoft.com/office/officeart/2005/8/layout/list1"/>
    <dgm:cxn modelId="{FF2E5124-EC0D-435C-BFE7-46673F1CE1AC}" srcId="{70A12BC9-1AC5-4581-B2F7-88750FCD110B}" destId="{52B7C55D-9CE3-456A-A01E-850E9878961E}" srcOrd="2" destOrd="0" parTransId="{44B980BE-328D-4630-8A5C-08E4E0C62846}" sibTransId="{6E2B0EDC-CF29-4B19-ABB2-8F9A1B7FDB73}"/>
    <dgm:cxn modelId="{083DDF3A-B8EC-4A33-81FB-967549EBD31C}" type="presOf" srcId="{B3227DB7-FBB8-4609-8D93-71E0E33E49BA}" destId="{4486A94C-164C-40B4-ADE4-480D2C383B3A}" srcOrd="0" destOrd="3" presId="urn:microsoft.com/office/officeart/2005/8/layout/list1"/>
    <dgm:cxn modelId="{F509D13F-8FE3-43F5-A1AB-38EF12CD792C}" srcId="{B500BEA6-A5C6-4523-873A-A9F62B4393A8}" destId="{2BA4057D-EFB3-48AF-91B7-210FD7487D3E}" srcOrd="2" destOrd="0" parTransId="{F9174BB9-2BAB-44D9-A756-456BC6E7CCA8}" sibTransId="{ED80B857-2050-449E-9D17-B039B4FE86BF}"/>
    <dgm:cxn modelId="{B091135D-9686-4597-A9C1-DB83DEEC2F39}" srcId="{ABE4AB39-090C-4647-81A6-8CB57F452119}" destId="{B500BEA6-A5C6-4523-873A-A9F62B4393A8}" srcOrd="1" destOrd="0" parTransId="{0FFDA4B6-702D-401C-955C-2C4F4D735888}" sibTransId="{8256911C-45E8-4938-9E18-82AE47A52732}"/>
    <dgm:cxn modelId="{8CC89A64-5F09-4279-B86F-7820444DDC26}" type="presOf" srcId="{B998475E-B4A4-4B3E-830D-295A66C47296}" destId="{4486A94C-164C-40B4-ADE4-480D2C383B3A}" srcOrd="0" destOrd="0" presId="urn:microsoft.com/office/officeart/2005/8/layout/list1"/>
    <dgm:cxn modelId="{4E30AA6A-5F2B-4A1A-9A00-B8E59FBD7373}" type="presOf" srcId="{FB0CC085-0AAC-4CBA-BE38-850A026E85EA}" destId="{4486A94C-164C-40B4-ADE4-480D2C383B3A}" srcOrd="0" destOrd="1" presId="urn:microsoft.com/office/officeart/2005/8/layout/list1"/>
    <dgm:cxn modelId="{B6E10A6B-DF6A-41BD-AD71-F92A48949290}" srcId="{70A12BC9-1AC5-4581-B2F7-88750FCD110B}" destId="{FB0CC085-0AAC-4CBA-BE38-850A026E85EA}" srcOrd="1" destOrd="0" parTransId="{85353D62-42AC-46FE-92C8-92204D9352F5}" sibTransId="{999B0B87-D18C-47D8-8299-E8EF20D6A95A}"/>
    <dgm:cxn modelId="{CB52B655-B08D-46FF-944D-703AE725492D}" srcId="{ABE4AB39-090C-4647-81A6-8CB57F452119}" destId="{70A12BC9-1AC5-4581-B2F7-88750FCD110B}" srcOrd="0" destOrd="0" parTransId="{308B43E8-186C-4CB0-92FC-A78B99D5B8BB}" sibTransId="{5DFD1EFB-3666-4336-8C20-53E212A300B2}"/>
    <dgm:cxn modelId="{730F1856-D6B7-4A8C-9EAB-942258E446A3}" type="presOf" srcId="{2BA4057D-EFB3-48AF-91B7-210FD7487D3E}" destId="{5C819A9E-703E-401F-BB27-63D7FB76AA29}" srcOrd="0" destOrd="2" presId="urn:microsoft.com/office/officeart/2005/8/layout/list1"/>
    <dgm:cxn modelId="{E8D0905A-3DCF-46E9-88DF-CBCC2A3FC53B}" srcId="{B500BEA6-A5C6-4523-873A-A9F62B4393A8}" destId="{34DABD13-D9B5-433C-828A-E093D32150BC}" srcOrd="0" destOrd="0" parTransId="{D1F0F524-A61E-4266-88E5-E7356B5F5181}" sibTransId="{3551A04C-B4CE-43B2-BEDF-00CBDE0332AF}"/>
    <dgm:cxn modelId="{41A80180-152F-4A4B-B002-CAE0F8BF3A17}" srcId="{B500BEA6-A5C6-4523-873A-A9F62B4393A8}" destId="{7D99125A-01B9-4DCA-8E18-5E70D18C22B6}" srcOrd="1" destOrd="0" parTransId="{42B7C5A7-0A5C-426D-AFD3-C0155B5298B4}" sibTransId="{C7E1F0ED-53E5-4E14-BBF6-B12DB00BD006}"/>
    <dgm:cxn modelId="{57F33AB1-6024-4A05-8FE7-F8C79A32F804}" srcId="{70A12BC9-1AC5-4581-B2F7-88750FCD110B}" destId="{AF8CB43C-ABBB-4F91-A579-89602770C3F4}" srcOrd="4" destOrd="0" parTransId="{56113E97-E4DF-4EA7-8350-6409D6DFAD30}" sibTransId="{A5BC67AD-1C36-46BD-883A-A63502E60111}"/>
    <dgm:cxn modelId="{75F60EB2-7C7B-4D55-AA2A-F3EAC1AFECC2}" srcId="{70A12BC9-1AC5-4581-B2F7-88750FCD110B}" destId="{639D58AD-1EE0-492D-B2D3-79AE12761C12}" srcOrd="5" destOrd="0" parTransId="{83CD8930-36A3-4A12-9A97-6271F205FCA5}" sibTransId="{6892407B-51BB-4C6F-9597-7AE120F01A42}"/>
    <dgm:cxn modelId="{673ED1B8-0A71-4F56-A248-51625B4DFC88}" type="presOf" srcId="{70A12BC9-1AC5-4581-B2F7-88750FCD110B}" destId="{664964C2-7679-4997-AAEE-8271AB7B364C}" srcOrd="0" destOrd="0" presId="urn:microsoft.com/office/officeart/2005/8/layout/list1"/>
    <dgm:cxn modelId="{732EB6C4-4F9A-4497-9221-778054C25D1A}" type="presOf" srcId="{ABE4AB39-090C-4647-81A6-8CB57F452119}" destId="{EC6002E9-0923-4B87-8A6B-2C1DF79AA0CF}" srcOrd="0" destOrd="0" presId="urn:microsoft.com/office/officeart/2005/8/layout/list1"/>
    <dgm:cxn modelId="{429AB2F3-2F49-4FDF-B925-56579BC2B5E0}" type="presOf" srcId="{34DABD13-D9B5-433C-828A-E093D32150BC}" destId="{5C819A9E-703E-401F-BB27-63D7FB76AA29}" srcOrd="0" destOrd="0" presId="urn:microsoft.com/office/officeart/2005/8/layout/list1"/>
    <dgm:cxn modelId="{C44CA2F6-89A0-42B3-9ABF-F9D95076FD16}" type="presOf" srcId="{52B7C55D-9CE3-456A-A01E-850E9878961E}" destId="{4486A94C-164C-40B4-ADE4-480D2C383B3A}" srcOrd="0" destOrd="2" presId="urn:microsoft.com/office/officeart/2005/8/layout/list1"/>
    <dgm:cxn modelId="{11C086A2-8761-474B-820F-30A7349442D1}" type="presParOf" srcId="{EC6002E9-0923-4B87-8A6B-2C1DF79AA0CF}" destId="{7585E44E-DFB6-4A6F-B954-69AE25AEA009}" srcOrd="0" destOrd="0" presId="urn:microsoft.com/office/officeart/2005/8/layout/list1"/>
    <dgm:cxn modelId="{1463B8D0-F687-48E8-AECB-589BCDC39717}" type="presParOf" srcId="{7585E44E-DFB6-4A6F-B954-69AE25AEA009}" destId="{664964C2-7679-4997-AAEE-8271AB7B364C}" srcOrd="0" destOrd="0" presId="urn:microsoft.com/office/officeart/2005/8/layout/list1"/>
    <dgm:cxn modelId="{F796F5E8-9549-42EF-BBDB-511A0CC65B08}" type="presParOf" srcId="{7585E44E-DFB6-4A6F-B954-69AE25AEA009}" destId="{FC28E6C8-43E2-4B50-AA38-928C64C88359}" srcOrd="1" destOrd="0" presId="urn:microsoft.com/office/officeart/2005/8/layout/list1"/>
    <dgm:cxn modelId="{7772BFC1-D1EA-4B5A-B915-39B6A0465E77}" type="presParOf" srcId="{EC6002E9-0923-4B87-8A6B-2C1DF79AA0CF}" destId="{83BE67AF-D8FB-46DF-96A0-3A732624B6BC}" srcOrd="1" destOrd="0" presId="urn:microsoft.com/office/officeart/2005/8/layout/list1"/>
    <dgm:cxn modelId="{C46D483B-E1E0-4BA9-B147-F517B886FDBC}" type="presParOf" srcId="{EC6002E9-0923-4B87-8A6B-2C1DF79AA0CF}" destId="{4486A94C-164C-40B4-ADE4-480D2C383B3A}" srcOrd="2" destOrd="0" presId="urn:microsoft.com/office/officeart/2005/8/layout/list1"/>
    <dgm:cxn modelId="{12E05974-E7EA-4863-9EE2-F81A21EFA784}" type="presParOf" srcId="{EC6002E9-0923-4B87-8A6B-2C1DF79AA0CF}" destId="{7B874CF7-1BF1-4289-9B19-D8B3886C342A}" srcOrd="3" destOrd="0" presId="urn:microsoft.com/office/officeart/2005/8/layout/list1"/>
    <dgm:cxn modelId="{01DD0113-8847-40F1-8926-33078158F13B}" type="presParOf" srcId="{EC6002E9-0923-4B87-8A6B-2C1DF79AA0CF}" destId="{E91CB6BB-3581-46E8-AB51-A070B6007F3A}" srcOrd="4" destOrd="0" presId="urn:microsoft.com/office/officeart/2005/8/layout/list1"/>
    <dgm:cxn modelId="{4D21B602-1BC5-44F3-946E-6E01428660F9}" type="presParOf" srcId="{E91CB6BB-3581-46E8-AB51-A070B6007F3A}" destId="{9BE005C7-082F-4FCD-ADBD-F70C07223A0E}" srcOrd="0" destOrd="0" presId="urn:microsoft.com/office/officeart/2005/8/layout/list1"/>
    <dgm:cxn modelId="{13683337-EEAB-44AF-AFEA-B5B32B6D046D}" type="presParOf" srcId="{E91CB6BB-3581-46E8-AB51-A070B6007F3A}" destId="{2650CE96-45DD-4D56-9F0D-6B41E323F3CB}" srcOrd="1" destOrd="0" presId="urn:microsoft.com/office/officeart/2005/8/layout/list1"/>
    <dgm:cxn modelId="{141F1668-A4E7-4E4C-90FC-78F8B890BB6E}" type="presParOf" srcId="{EC6002E9-0923-4B87-8A6B-2C1DF79AA0CF}" destId="{9E2E87F1-17E8-408D-8F9B-F0BC79CDD97E}" srcOrd="5" destOrd="0" presId="urn:microsoft.com/office/officeart/2005/8/layout/list1"/>
    <dgm:cxn modelId="{FCEAC364-7BC4-4664-A779-4F8F02795E60}" type="presParOf" srcId="{EC6002E9-0923-4B87-8A6B-2C1DF79AA0CF}" destId="{5C819A9E-703E-401F-BB27-63D7FB76AA29}"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6A94C-164C-40B4-ADE4-480D2C383B3A}">
      <dsp:nvSpPr>
        <dsp:cNvPr id="0" name=""/>
        <dsp:cNvSpPr/>
      </dsp:nvSpPr>
      <dsp:spPr>
        <a:xfrm>
          <a:off x="0" y="290970"/>
          <a:ext cx="5330241" cy="2438100"/>
        </a:xfrm>
        <a:prstGeom prst="rect">
          <a:avLst/>
        </a:prstGeom>
        <a:solidFill>
          <a:schemeClr val="lt1">
            <a:alpha val="90000"/>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686" tIns="374904" rIns="413686" bIns="128016" numCol="1" spcCol="1270" anchor="t" anchorCtr="0">
          <a:noAutofit/>
        </a:bodyPr>
        <a:lstStyle/>
        <a:p>
          <a:pPr marL="171450" lvl="1" indent="-171450" algn="l" defTabSz="800100">
            <a:lnSpc>
              <a:spcPct val="90000"/>
            </a:lnSpc>
            <a:spcBef>
              <a:spcPct val="0"/>
            </a:spcBef>
            <a:spcAft>
              <a:spcPts val="600"/>
            </a:spcAft>
            <a:buNone/>
          </a:pPr>
          <a:r>
            <a:rPr lang="en-US" sz="1800" kern="1200">
              <a:solidFill>
                <a:srgbClr val="002060"/>
              </a:solidFill>
              <a:latin typeface="HP Simplified Light" panose="020B0404020204020204" pitchFamily="34" charset="0"/>
              <a:ea typeface="+mn-ea"/>
              <a:cs typeface="+mn-cs"/>
            </a:rPr>
            <a:t>Color contrast 4.5:1 ratio</a:t>
          </a:r>
        </a:p>
        <a:p>
          <a:pPr marL="171450" lvl="1" indent="-171450" algn="l" defTabSz="800100">
            <a:lnSpc>
              <a:spcPct val="90000"/>
            </a:lnSpc>
            <a:spcBef>
              <a:spcPct val="0"/>
            </a:spcBef>
            <a:spcAft>
              <a:spcPts val="600"/>
            </a:spcAft>
            <a:buNone/>
          </a:pPr>
          <a:r>
            <a:rPr lang="en-US" sz="1800" kern="1200" dirty="0">
              <a:solidFill>
                <a:srgbClr val="002060"/>
              </a:solidFill>
              <a:latin typeface="HP Simplified Light" panose="020B0404020204020204" pitchFamily="34" charset="0"/>
              <a:ea typeface="+mn-ea"/>
              <a:cs typeface="+mn-cs"/>
            </a:rPr>
            <a:t>No color only information</a:t>
          </a:r>
        </a:p>
        <a:p>
          <a:pPr marL="171450" lvl="1" indent="-171450" algn="l" defTabSz="800100">
            <a:lnSpc>
              <a:spcPct val="90000"/>
            </a:lnSpc>
            <a:spcBef>
              <a:spcPct val="0"/>
            </a:spcBef>
            <a:spcAft>
              <a:spcPts val="600"/>
            </a:spcAft>
            <a:buNone/>
          </a:pPr>
          <a:r>
            <a:rPr lang="en-US" sz="1800" kern="1200">
              <a:solidFill>
                <a:srgbClr val="002060"/>
              </a:solidFill>
              <a:latin typeface="HP Simplified Light" panose="020B0404020204020204" pitchFamily="34" charset="0"/>
              <a:ea typeface="+mn-ea"/>
              <a:cs typeface="+mn-cs"/>
            </a:rPr>
            <a:t>Support of third-party keyboards</a:t>
          </a:r>
        </a:p>
        <a:p>
          <a:pPr marL="171450" lvl="1" indent="-171450" algn="l" defTabSz="800100">
            <a:lnSpc>
              <a:spcPct val="90000"/>
            </a:lnSpc>
            <a:spcBef>
              <a:spcPct val="0"/>
            </a:spcBef>
            <a:spcAft>
              <a:spcPts val="600"/>
            </a:spcAft>
            <a:buNone/>
          </a:pPr>
          <a:r>
            <a:rPr lang="en-US" sz="1800" kern="1200">
              <a:solidFill>
                <a:srgbClr val="002060"/>
              </a:solidFill>
              <a:latin typeface="HP Simplified Light" panose="020B0404020204020204" pitchFamily="34" charset="0"/>
              <a:ea typeface="+mn-ea"/>
              <a:cs typeface="+mn-cs"/>
            </a:rPr>
            <a:t>Full keyboard access</a:t>
          </a:r>
        </a:p>
        <a:p>
          <a:pPr marL="171450" lvl="1" indent="-171450" algn="l" defTabSz="800100">
            <a:lnSpc>
              <a:spcPct val="90000"/>
            </a:lnSpc>
            <a:spcBef>
              <a:spcPct val="0"/>
            </a:spcBef>
            <a:spcAft>
              <a:spcPts val="600"/>
            </a:spcAft>
            <a:buNone/>
          </a:pPr>
          <a:r>
            <a:rPr lang="en-US" sz="1800" kern="1200">
              <a:solidFill>
                <a:srgbClr val="002060"/>
              </a:solidFill>
              <a:latin typeface="HP Simplified Light" panose="020B0404020204020204" pitchFamily="34" charset="0"/>
              <a:ea typeface="+mn-ea"/>
              <a:cs typeface="+mn-cs"/>
            </a:rPr>
            <a:t>Quickset keyboard shortcuts </a:t>
          </a:r>
        </a:p>
        <a:p>
          <a:pPr marL="171450" lvl="1" indent="-171450" algn="l" defTabSz="800100">
            <a:lnSpc>
              <a:spcPct val="90000"/>
            </a:lnSpc>
            <a:spcBef>
              <a:spcPct val="0"/>
            </a:spcBef>
            <a:spcAft>
              <a:spcPts val="600"/>
            </a:spcAft>
            <a:buNone/>
          </a:pPr>
          <a:r>
            <a:rPr lang="en-US" sz="1800" kern="1200">
              <a:solidFill>
                <a:srgbClr val="002060"/>
              </a:solidFill>
              <a:latin typeface="HP Simplified Light" panose="020B0404020204020204" pitchFamily="34" charset="0"/>
              <a:ea typeface="+mn-ea"/>
              <a:cs typeface="+mn-cs"/>
            </a:rPr>
            <a:t>HP Accessibility App</a:t>
          </a:r>
        </a:p>
      </dsp:txBody>
      <dsp:txXfrm>
        <a:off x="0" y="290970"/>
        <a:ext cx="5330241" cy="2438100"/>
      </dsp:txXfrm>
    </dsp:sp>
    <dsp:sp modelId="{FC28E6C8-43E2-4B50-AA38-928C64C88359}">
      <dsp:nvSpPr>
        <dsp:cNvPr id="0" name=""/>
        <dsp:cNvSpPr/>
      </dsp:nvSpPr>
      <dsp:spPr>
        <a:xfrm>
          <a:off x="266512" y="32674"/>
          <a:ext cx="3647292" cy="508081"/>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029" tIns="0" rIns="141029" bIns="0" numCol="1" spcCol="1270" anchor="ctr" anchorCtr="0">
          <a:noAutofit/>
        </a:bodyPr>
        <a:lstStyle/>
        <a:p>
          <a:pPr marL="0" lvl="0" indent="0" algn="l" defTabSz="1066800">
            <a:lnSpc>
              <a:spcPct val="90000"/>
            </a:lnSpc>
            <a:spcBef>
              <a:spcPct val="0"/>
            </a:spcBef>
            <a:spcAft>
              <a:spcPct val="35000"/>
            </a:spcAft>
            <a:buNone/>
          </a:pPr>
          <a:r>
            <a:rPr kumimoji="0" lang="en-US" sz="2400" b="1" i="0" u="none" strike="noStrike" kern="1200" cap="none" spc="0" normalizeH="0" baseline="0" dirty="0">
              <a:ln>
                <a:noFill/>
              </a:ln>
              <a:solidFill>
                <a:schemeClr val="bg1"/>
              </a:solidFill>
              <a:effectLst/>
              <a:uLnTx/>
              <a:uFillTx/>
              <a:latin typeface="HP Simplified" panose="020B0604020204090204" pitchFamily="34" charset="0"/>
              <a:ea typeface="+mn-ea"/>
              <a:cs typeface="+mn-cs"/>
            </a:rPr>
            <a:t>Native Accessibility</a:t>
          </a:r>
        </a:p>
      </dsp:txBody>
      <dsp:txXfrm>
        <a:off x="291314" y="57476"/>
        <a:ext cx="3597688" cy="458477"/>
      </dsp:txXfrm>
    </dsp:sp>
    <dsp:sp modelId="{5C819A9E-703E-401F-BB27-63D7FB76AA29}">
      <dsp:nvSpPr>
        <dsp:cNvPr id="0" name=""/>
        <dsp:cNvSpPr/>
      </dsp:nvSpPr>
      <dsp:spPr>
        <a:xfrm>
          <a:off x="0" y="3076055"/>
          <a:ext cx="5330241" cy="14175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3686" tIns="374904" rIns="413686" bIns="128016" numCol="1" spcCol="1270" anchor="t" anchorCtr="0">
          <a:noAutofit/>
        </a:bodyPr>
        <a:lstStyle/>
        <a:p>
          <a:pPr marL="171450" lvl="1" indent="-171450" algn="l" defTabSz="800100">
            <a:lnSpc>
              <a:spcPct val="90000"/>
            </a:lnSpc>
            <a:spcBef>
              <a:spcPct val="0"/>
            </a:spcBef>
            <a:spcAft>
              <a:spcPts val="600"/>
            </a:spcAft>
            <a:buNone/>
          </a:pPr>
          <a:r>
            <a:rPr lang="en-US" sz="1800" kern="1200">
              <a:solidFill>
                <a:srgbClr val="002060"/>
              </a:solidFill>
              <a:latin typeface="HP Simplified Light" panose="020B0404020204020204" pitchFamily="34" charset="0"/>
              <a:ea typeface="+mn-ea"/>
              <a:cs typeface="+mn-cs"/>
            </a:rPr>
            <a:t>High contrast mode 7:1 ratio</a:t>
          </a:r>
        </a:p>
        <a:p>
          <a:pPr marL="171450" lvl="1" indent="-171450" algn="l" defTabSz="800100">
            <a:lnSpc>
              <a:spcPct val="90000"/>
            </a:lnSpc>
            <a:spcBef>
              <a:spcPct val="0"/>
            </a:spcBef>
            <a:spcAft>
              <a:spcPts val="600"/>
            </a:spcAft>
            <a:buNone/>
          </a:pPr>
          <a:r>
            <a:rPr lang="en-US" sz="1800" kern="1200">
              <a:solidFill>
                <a:srgbClr val="002060"/>
              </a:solidFill>
              <a:latin typeface="HP Simplified Light" panose="020B0404020204020204" pitchFamily="34" charset="0"/>
              <a:ea typeface="+mn-ea"/>
              <a:cs typeface="+mn-cs"/>
            </a:rPr>
            <a:t>Invert colors mode</a:t>
          </a:r>
        </a:p>
        <a:p>
          <a:pPr marL="171450" lvl="1" indent="-171450" algn="l" defTabSz="800100">
            <a:lnSpc>
              <a:spcPct val="90000"/>
            </a:lnSpc>
            <a:spcBef>
              <a:spcPct val="0"/>
            </a:spcBef>
            <a:spcAft>
              <a:spcPts val="600"/>
            </a:spcAft>
            <a:buNone/>
          </a:pPr>
          <a:r>
            <a:rPr lang="en-US" sz="1800" kern="1200">
              <a:solidFill>
                <a:srgbClr val="002060"/>
              </a:solidFill>
              <a:latin typeface="HP Simplified Light" panose="020B0404020204020204" pitchFamily="34" charset="0"/>
              <a:ea typeface="+mn-ea"/>
              <a:cs typeface="+mn-cs"/>
            </a:rPr>
            <a:t>Screen magnification</a:t>
          </a:r>
        </a:p>
      </dsp:txBody>
      <dsp:txXfrm>
        <a:off x="0" y="3076055"/>
        <a:ext cx="5330241" cy="1417500"/>
      </dsp:txXfrm>
    </dsp:sp>
    <dsp:sp modelId="{2650CE96-45DD-4D56-9F0D-6B41E323F3CB}">
      <dsp:nvSpPr>
        <dsp:cNvPr id="0" name=""/>
        <dsp:cNvSpPr/>
      </dsp:nvSpPr>
      <dsp:spPr>
        <a:xfrm>
          <a:off x="266512" y="2810375"/>
          <a:ext cx="4301627" cy="53136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029" tIns="0" rIns="141029"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HP Simplified" panose="020B0604020204020204" pitchFamily="34" charset="0"/>
            </a:rPr>
            <a:t>Built-in Assistive Technology</a:t>
          </a:r>
        </a:p>
      </dsp:txBody>
      <dsp:txXfrm>
        <a:off x="292451" y="2836314"/>
        <a:ext cx="4249749"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EE650-412A-4AE8-AB1F-95BCA2B7580C}" type="datetimeFigureOut">
              <a:rPr lang="en-GB" smtClean="0"/>
              <a:t>07/05/2021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84DD6-71D2-42E5-807B-225311CD1C0A}" type="slidenum">
              <a:rPr lang="en-GB" smtClean="0"/>
              <a:t>‹#›</a:t>
            </a:fld>
            <a:endParaRPr lang="en-GB"/>
          </a:p>
        </p:txBody>
      </p:sp>
    </p:spTree>
    <p:extLst>
      <p:ext uri="{BB962C8B-B14F-4D97-AF65-F5344CB8AC3E}">
        <p14:creationId xmlns:p14="http://schemas.microsoft.com/office/powerpoint/2010/main" val="62847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D3917-F4D7-41B9-8FE0-ED17E19269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11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
        <p:nvSpPr>
          <p:cNvPr id="6" name="Slide Image Placeholder 5"/>
          <p:cNvSpPr>
            <a:spLocks noGrp="1" noRot="1" noChangeAspect="1"/>
          </p:cNvSpPr>
          <p:nvPr>
            <p:ph type="sldImg"/>
          </p:nvPr>
        </p:nvSpPr>
        <p:spPr>
          <a:xfrm>
            <a:off x="381000" y="381000"/>
            <a:ext cx="4572000" cy="2573338"/>
          </a:xfrm>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57927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2718315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Amaya uses the laptop, docking station, large screen monitor and external keyboard donated by HP to do a Braille lesson.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Dylan uses his donated HP laptop, external monitor, and headset to do his lessons from home. He also has a school-issued Braille display and </a:t>
            </a:r>
            <a:r>
              <a:rPr lang="en-US" sz="1200" b="0" i="0" kern="1200" dirty="0" err="1">
                <a:solidFill>
                  <a:schemeClr val="tx1"/>
                </a:solidFill>
                <a:effectLst/>
                <a:latin typeface="+mn-lt"/>
                <a:ea typeface="+mn-ea"/>
                <a:cs typeface="+mn-cs"/>
              </a:rPr>
              <a:t>Brailler</a:t>
            </a:r>
            <a:r>
              <a:rPr lang="en-US" sz="1200" b="0" i="0" kern="1200" dirty="0">
                <a:solidFill>
                  <a:schemeClr val="tx1"/>
                </a:solidFill>
                <a:effectLst/>
                <a:latin typeface="+mn-lt"/>
                <a:ea typeface="+mn-ea"/>
                <a:cs typeface="+mn-cs"/>
              </a:rPr>
              <a:t> to use.</a:t>
            </a:r>
            <a:endParaRPr lang="en-GB"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57095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313378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8027" indent="-178027">
              <a:buFont typeface="Arial" panose="020B0604020202020204" pitchFamily="34" charset="0"/>
              <a:buChar char="•"/>
              <a:defRPr/>
            </a:pPr>
            <a:endParaRPr lang="en-US"/>
          </a:p>
        </p:txBody>
      </p:sp>
      <p:sp>
        <p:nvSpPr>
          <p:cNvPr id="4" name="Slide Number Placeholder 3"/>
          <p:cNvSpPr>
            <a:spLocks noGrp="1"/>
          </p:cNvSpPr>
          <p:nvPr>
            <p:ph type="sldNum" sz="quarter" idx="10"/>
          </p:nvPr>
        </p:nvSpPr>
        <p:spPr/>
        <p:txBody>
          <a:bodyPr/>
          <a:lstStyle/>
          <a:p>
            <a:pPr marL="0" marR="0" lvl="0" indent="0" algn="r" defTabSz="1218027"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02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D8A30AE-ABD1-4F68-AA2C-27287B4405E3}"/>
              </a:ext>
            </a:extLst>
          </p:cNvPr>
          <p:cNvSpPr>
            <a:spLocks noGrp="1" noRot="1" noChangeAspect="1"/>
          </p:cNvSpPr>
          <p:nvPr>
            <p:ph type="sldImg"/>
          </p:nvPr>
        </p:nvSpPr>
        <p:spPr>
          <a:xfrm>
            <a:off x="381000" y="381000"/>
            <a:ext cx="4572000" cy="2573338"/>
          </a:xfrm>
        </p:spPr>
      </p:sp>
    </p:spTree>
    <p:extLst>
      <p:ext uri="{BB962C8B-B14F-4D97-AF65-F5344CB8AC3E}">
        <p14:creationId xmlns:p14="http://schemas.microsoft.com/office/powerpoint/2010/main" val="338913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90000"/>
              </a:lnSpc>
              <a:spcBef>
                <a:spcPts val="1800"/>
              </a:spcBef>
              <a:spcAft>
                <a:spcPts val="0"/>
              </a:spcAft>
              <a:buClrTx/>
              <a:buSzTx/>
              <a:buFontTx/>
              <a:buNone/>
              <a:tabLst/>
              <a:defRPr/>
            </a:pPr>
            <a:endParaRPr lang="en-GB" b="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362639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90000"/>
              </a:lnSpc>
              <a:spcBef>
                <a:spcPts val="180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181328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90000"/>
              </a:lnSpc>
              <a:spcBef>
                <a:spcPts val="180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353700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90000"/>
              </a:lnSpc>
              <a:spcBef>
                <a:spcPts val="180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114659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399462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47E1EE-0039-4797-B978-F453418260D1}" type="slidenum">
              <a:rPr kumimoji="0" lang="en-US" sz="1000" b="0" i="0" u="none" strike="noStrike" kern="1200" cap="none" spc="0" normalizeH="0" baseline="0" noProof="0" smtClean="0">
                <a:ln>
                  <a:noFill/>
                </a:ln>
                <a:solidFill>
                  <a:prstClr val="black"/>
                </a:solidFill>
                <a:effectLst/>
                <a:uLnTx/>
                <a:uFillTx/>
                <a:latin typeface="HP Simplifi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HP Simplified Light"/>
              <a:ea typeface="+mn-ea"/>
              <a:cs typeface="+mn-cs"/>
            </a:endParaRPr>
          </a:p>
        </p:txBody>
      </p:sp>
    </p:spTree>
    <p:extLst>
      <p:ext uri="{BB962C8B-B14F-4D97-AF65-F5344CB8AC3E}">
        <p14:creationId xmlns:p14="http://schemas.microsoft.com/office/powerpoint/2010/main" val="384958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584DD6-71D2-42E5-807B-225311CD1C0A}" type="slidenum">
              <a:rPr lang="en-GB" smtClean="0"/>
              <a:t>11</a:t>
            </a:fld>
            <a:endParaRPr lang="en-GB"/>
          </a:p>
        </p:txBody>
      </p:sp>
    </p:spTree>
    <p:extLst>
      <p:ext uri="{BB962C8B-B14F-4D97-AF65-F5344CB8AC3E}">
        <p14:creationId xmlns:p14="http://schemas.microsoft.com/office/powerpoint/2010/main" val="427940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097D-4CDF-48B5-B1B5-2E7E71C27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885B7DB-2547-4500-85C7-9F8E87031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2A965A-2215-4479-A0DD-791D2428BF20}"/>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5" name="Footer Placeholder 4">
            <a:extLst>
              <a:ext uri="{FF2B5EF4-FFF2-40B4-BE49-F238E27FC236}">
                <a16:creationId xmlns:a16="http://schemas.microsoft.com/office/drawing/2014/main" id="{48068E6D-EE09-4BE7-8D22-B21B277C8D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E25F6F-210F-4309-839B-025EA74CC789}"/>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341549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0B32-96B3-4499-9BCE-9F33E19C13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54F2A5-18A2-4EB5-A7AD-4E7E191BD4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068937-B05E-4AF3-96C2-9B016A08215F}"/>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5" name="Footer Placeholder 4">
            <a:extLst>
              <a:ext uri="{FF2B5EF4-FFF2-40B4-BE49-F238E27FC236}">
                <a16:creationId xmlns:a16="http://schemas.microsoft.com/office/drawing/2014/main" id="{6578B7F4-23D4-438A-93F8-0F3D72A7C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B09B1-FD90-4EF4-8D69-021D6B972161}"/>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2270563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4B9FE-6C13-4B0A-8EC9-7D47D388D0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71F866-A036-4823-B084-0742131278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04361-DDA8-4D0A-94A7-50125B9DA61B}"/>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5" name="Footer Placeholder 4">
            <a:extLst>
              <a:ext uri="{FF2B5EF4-FFF2-40B4-BE49-F238E27FC236}">
                <a16:creationId xmlns:a16="http://schemas.microsoft.com/office/drawing/2014/main" id="{F373EE3E-5DF5-4700-99CD-BE4469FDE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3E644-7CFC-48A2-882E-ED98EC21190D}"/>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2731929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8" spc="-100" baseline="0"/>
            </a:lvl1pPr>
          </a:lstStyle>
          <a:p>
            <a:r>
              <a:rPr lang="en-US"/>
              <a:t>Click to edit Master title style</a:t>
            </a:r>
            <a:endParaRP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sz="2198">
                <a:solidFill>
                  <a:schemeClr val="tx1"/>
                </a:solidFill>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1D24F584-CE71-42A3-9E23-B7349753629C}"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9" name="logo"/>
          <p:cNvSpPr>
            <a:spLocks noChangeAspect="1" noEditPoints="1"/>
          </p:cNvSpPr>
          <p:nvPr/>
        </p:nvSpPr>
        <p:spPr bwMode="black">
          <a:xfrm>
            <a:off x="10592972" y="5280663"/>
            <a:ext cx="1198177" cy="1197865"/>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392" tIns="45696" rIns="91392" bIns="45696" numCol="1" anchor="t" anchorCtr="0" compatLnSpc="1">
            <a:prstTxWarp prst="textNoShape">
              <a:avLst/>
            </a:prstTxWarp>
          </a:bodyPr>
          <a:lstStyle/>
          <a:p>
            <a:endParaRPr sz="1798"/>
          </a:p>
        </p:txBody>
      </p:sp>
    </p:spTree>
    <p:extLst>
      <p:ext uri="{BB962C8B-B14F-4D97-AF65-F5344CB8AC3E}">
        <p14:creationId xmlns:p14="http://schemas.microsoft.com/office/powerpoint/2010/main" val="368413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lue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8" spc="-100" baseline="0"/>
            </a:lvl1pPr>
          </a:lstStyle>
          <a:p>
            <a:r>
              <a:rPr lang="en-US"/>
              <a:t>Click to edit Master title style</a:t>
            </a:r>
            <a:endParaRP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sz="2198">
                <a:solidFill>
                  <a:schemeClr val="tx1"/>
                </a:solidFill>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1"/>
                </a:solidFill>
              </a:defRPr>
            </a:lvl1pPr>
          </a:lstStyle>
          <a:p>
            <a:fld id="{AA21F620-4BFF-461C-8B03-12D769EDBF6A}" type="datetime1">
              <a:rPr lang="en-US"/>
              <a:t>5/7/2021</a:t>
            </a:fld>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sp>
        <p:nvSpPr>
          <p:cNvPr id="9" name="logo"/>
          <p:cNvSpPr>
            <a:spLocks noChangeAspect="1" noEditPoints="1"/>
          </p:cNvSpPr>
          <p:nvPr/>
        </p:nvSpPr>
        <p:spPr bwMode="black">
          <a:xfrm>
            <a:off x="10592972" y="5280664"/>
            <a:ext cx="1198177" cy="1197865"/>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lumMod val="50000"/>
            </a:schemeClr>
          </a:solidFill>
          <a:ln>
            <a:noFill/>
          </a:ln>
        </p:spPr>
        <p:txBody>
          <a:bodyPr vert="horz" wrap="square" lIns="91392" tIns="45696" rIns="91392" bIns="45696" numCol="1" anchor="t" anchorCtr="0" compatLnSpc="1">
            <a:prstTxWarp prst="textNoShape">
              <a:avLst/>
            </a:prstTxWarp>
          </a:bodyPr>
          <a:lstStyle/>
          <a:p>
            <a:endParaRPr sz="1798"/>
          </a:p>
        </p:txBody>
      </p:sp>
      <p:sp>
        <p:nvSpPr>
          <p:cNvPr id="12" name="logo"/>
          <p:cNvSpPr>
            <a:spLocks noChangeAspect="1" noEditPoints="1"/>
          </p:cNvSpPr>
          <p:nvPr/>
        </p:nvSpPr>
        <p:spPr bwMode="hidden">
          <a:xfrm>
            <a:off x="10592972" y="5280664"/>
            <a:ext cx="1198177" cy="1197865"/>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392" tIns="45696" rIns="91392" bIns="45696" numCol="1" anchor="t" anchorCtr="0" compatLnSpc="1">
            <a:prstTxWarp prst="textNoShape">
              <a:avLst/>
            </a:prstTxWarp>
          </a:bodyPr>
          <a:lstStyle/>
          <a:p>
            <a:endParaRPr sz="1798"/>
          </a:p>
        </p:txBody>
      </p:sp>
    </p:spTree>
    <p:extLst>
      <p:ext uri="{BB962C8B-B14F-4D97-AF65-F5344CB8AC3E}">
        <p14:creationId xmlns:p14="http://schemas.microsoft.com/office/powerpoint/2010/main" val="9518196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1">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8" spc="-100" baseline="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sz="2198">
                <a:solidFill>
                  <a:schemeClr val="bg1"/>
                </a:solidFill>
                <a:latin typeface="HP Simplified" panose="020B0604020204020204" pitchFamily="34" charset="0"/>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54BCECA1-E7E1-4AC7-9CB1-0D76AD69A72F}" type="datetime1">
              <a:rPr lang="en-US" smtClean="0"/>
              <a:pPr/>
              <a:t>5/7/2021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0DE720E-C72B-42F0-AD69-52D60E3C605E}" type="slidenum">
              <a:rPr lang="en-US" smtClean="0"/>
              <a:pPr/>
              <a:t>‹#›</a:t>
            </a:fld>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47700" y="5098023"/>
            <a:ext cx="1349180" cy="1348829"/>
          </a:xfrm>
          <a:prstGeom prst="rect">
            <a:avLst/>
          </a:prstGeom>
        </p:spPr>
      </p:pic>
    </p:spTree>
    <p:extLst>
      <p:ext uri="{BB962C8B-B14F-4D97-AF65-F5344CB8AC3E}">
        <p14:creationId xmlns:p14="http://schemas.microsoft.com/office/powerpoint/2010/main" val="1204547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2">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8" spc="-100" baseline="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sz="2198">
                <a:solidFill>
                  <a:schemeClr val="bg1"/>
                </a:solidFill>
                <a:latin typeface="HP Simplified" panose="020B0604020204020204" pitchFamily="34" charset="0"/>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18776DBF-C943-4C33-8ABC-7B99CA9E705A}"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47700" y="5239428"/>
            <a:ext cx="1349180" cy="1348829"/>
          </a:xfrm>
          <a:prstGeom prst="rect">
            <a:avLst/>
          </a:prstGeom>
        </p:spPr>
      </p:pic>
    </p:spTree>
    <p:extLst>
      <p:ext uri="{BB962C8B-B14F-4D97-AF65-F5344CB8AC3E}">
        <p14:creationId xmlns:p14="http://schemas.microsoft.com/office/powerpoint/2010/main" val="1398223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3">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8" spc="-100" baseline="0"/>
            </a:lvl1pPr>
          </a:lstStyle>
          <a:p>
            <a:r>
              <a:rPr lang="en-US"/>
              <a:t>Click to edit Master title style</a:t>
            </a:r>
            <a:endParaRP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sz="2198">
                <a:solidFill>
                  <a:schemeClr val="tx1"/>
                </a:solidFill>
                <a:latin typeface="HP Simplified" panose="020B0604020204020204" pitchFamily="34" charset="0"/>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1"/>
                </a:solidFill>
              </a:defRPr>
            </a:lvl1pPr>
          </a:lstStyle>
          <a:p>
            <a:fld id="{AA21F620-4BFF-461C-8B03-12D769EDBF6A}" type="datetime1">
              <a:rPr lang="en-US"/>
              <a:t>5/7/2021</a:t>
            </a:fld>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47700" y="5239428"/>
            <a:ext cx="1349180" cy="1348829"/>
          </a:xfrm>
          <a:prstGeom prst="rect">
            <a:avLst/>
          </a:prstGeom>
        </p:spPr>
      </p:pic>
    </p:spTree>
    <p:extLst>
      <p:ext uri="{BB962C8B-B14F-4D97-AF65-F5344CB8AC3E}">
        <p14:creationId xmlns:p14="http://schemas.microsoft.com/office/powerpoint/2010/main" val="1138288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4">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8" spc="-100" baseline="0"/>
            </a:lvl1pPr>
          </a:lstStyle>
          <a:p>
            <a:r>
              <a:rPr lang="en-US"/>
              <a:t>Click to edit Master title style</a:t>
            </a:r>
            <a:endParaRP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sz="2198">
                <a:solidFill>
                  <a:schemeClr val="tx1"/>
                </a:solidFill>
                <a:latin typeface="HP Simplified" panose="020B0604020204020204" pitchFamily="34" charset="0"/>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1"/>
                </a:solidFill>
              </a:defRPr>
            </a:lvl1pPr>
          </a:lstStyle>
          <a:p>
            <a:fld id="{AA21F620-4BFF-461C-8B03-12D769EDBF6A}" type="datetime1">
              <a:rPr lang="en-US"/>
              <a:t>5/7/2021</a:t>
            </a:fld>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47700" y="5239428"/>
            <a:ext cx="1349180" cy="1348829"/>
          </a:xfrm>
          <a:prstGeom prst="rect">
            <a:avLst/>
          </a:prstGeom>
        </p:spPr>
      </p:pic>
    </p:spTree>
    <p:extLst>
      <p:ext uri="{BB962C8B-B14F-4D97-AF65-F5344CB8AC3E}">
        <p14:creationId xmlns:p14="http://schemas.microsoft.com/office/powerpoint/2010/main" val="6257401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5">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8" spc="-100" baseline="0"/>
            </a:lvl1pPr>
          </a:lstStyle>
          <a:p>
            <a:r>
              <a:rPr lang="en-US"/>
              <a:t>Click to edit Master title style</a:t>
            </a:r>
            <a:endParaRP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sz="2198">
                <a:solidFill>
                  <a:schemeClr val="tx1"/>
                </a:solidFill>
                <a:latin typeface="HP Simplified" panose="020B0604020204020204" pitchFamily="34" charset="0"/>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1"/>
                </a:solidFill>
              </a:defRPr>
            </a:lvl1pPr>
          </a:lstStyle>
          <a:p>
            <a:fld id="{AA21F620-4BFF-461C-8B03-12D769EDBF6A}" type="datetime1">
              <a:rPr lang="en-US"/>
              <a:t>5/7/2021</a:t>
            </a:fld>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47700" y="5239428"/>
            <a:ext cx="1349180" cy="1348829"/>
          </a:xfrm>
          <a:prstGeom prst="rect">
            <a:avLst/>
          </a:prstGeom>
        </p:spPr>
      </p:pic>
    </p:spTree>
    <p:extLst>
      <p:ext uri="{BB962C8B-B14F-4D97-AF65-F5344CB8AC3E}">
        <p14:creationId xmlns:p14="http://schemas.microsoft.com/office/powerpoint/2010/main" val="3453189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6">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8" spc="-100" baseline="0"/>
            </a:lvl1pPr>
          </a:lstStyle>
          <a:p>
            <a:r>
              <a:rPr lang="en-US"/>
              <a:t>Click to edit Master title style</a:t>
            </a:r>
            <a:endParaRP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sz="2198">
                <a:solidFill>
                  <a:schemeClr val="tx1"/>
                </a:solidFill>
                <a:latin typeface="HP Simplified" panose="020B0604020204020204" pitchFamily="34" charset="0"/>
              </a:defRPr>
            </a:lvl1pPr>
            <a:lvl2pPr marL="456926" indent="0" algn="ctr">
              <a:buNone/>
              <a:defRPr>
                <a:solidFill>
                  <a:schemeClr val="tx1">
                    <a:tint val="75000"/>
                  </a:schemeClr>
                </a:solidFill>
              </a:defRPr>
            </a:lvl2pPr>
            <a:lvl3pPr marL="913852" indent="0" algn="ctr">
              <a:buNone/>
              <a:defRPr>
                <a:solidFill>
                  <a:schemeClr val="tx1">
                    <a:tint val="75000"/>
                  </a:schemeClr>
                </a:solidFill>
              </a:defRPr>
            </a:lvl3pPr>
            <a:lvl4pPr marL="1370778" indent="0" algn="ctr">
              <a:buNone/>
              <a:defRPr>
                <a:solidFill>
                  <a:schemeClr val="tx1">
                    <a:tint val="75000"/>
                  </a:schemeClr>
                </a:solidFill>
              </a:defRPr>
            </a:lvl4pPr>
            <a:lvl5pPr marL="1827703" indent="0" algn="ctr">
              <a:buNone/>
              <a:defRPr>
                <a:solidFill>
                  <a:schemeClr val="tx1">
                    <a:tint val="75000"/>
                  </a:schemeClr>
                </a:solidFill>
              </a:defRPr>
            </a:lvl5pPr>
            <a:lvl6pPr marL="2284628" indent="0" algn="ctr">
              <a:buNone/>
              <a:defRPr>
                <a:solidFill>
                  <a:schemeClr val="tx1">
                    <a:tint val="75000"/>
                  </a:schemeClr>
                </a:solidFill>
              </a:defRPr>
            </a:lvl6pPr>
            <a:lvl7pPr marL="2741554" indent="0" algn="ctr">
              <a:buNone/>
              <a:defRPr>
                <a:solidFill>
                  <a:schemeClr val="tx1">
                    <a:tint val="75000"/>
                  </a:schemeClr>
                </a:solidFill>
              </a:defRPr>
            </a:lvl7pPr>
            <a:lvl8pPr marL="3198480" indent="0" algn="ctr">
              <a:buNone/>
              <a:defRPr>
                <a:solidFill>
                  <a:schemeClr val="tx1">
                    <a:tint val="75000"/>
                  </a:schemeClr>
                </a:solidFill>
              </a:defRPr>
            </a:lvl8pPr>
            <a:lvl9pPr marL="3655406"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1"/>
                </a:solidFill>
              </a:defRPr>
            </a:lvl1pPr>
          </a:lstStyle>
          <a:p>
            <a:fld id="{AA21F620-4BFF-461C-8B03-12D769EDBF6A}" type="datetime1">
              <a:rPr lang="en-US"/>
              <a:t>5/7/2021</a:t>
            </a:fld>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47700" y="5239428"/>
            <a:ext cx="1349180" cy="1348829"/>
          </a:xfrm>
          <a:prstGeom prst="rect">
            <a:avLst/>
          </a:prstGeom>
        </p:spPr>
      </p:pic>
    </p:spTree>
    <p:extLst>
      <p:ext uri="{BB962C8B-B14F-4D97-AF65-F5344CB8AC3E}">
        <p14:creationId xmlns:p14="http://schemas.microsoft.com/office/powerpoint/2010/main" val="27206162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4B86-1C94-44E6-A3BA-498876415E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0A9539-DF8D-4798-B9A9-5D22DD00B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1CB905-F4A2-4D8F-B30F-635A152FFB5F}"/>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5" name="Footer Placeholder 4">
            <a:extLst>
              <a:ext uri="{FF2B5EF4-FFF2-40B4-BE49-F238E27FC236}">
                <a16:creationId xmlns:a16="http://schemas.microsoft.com/office/drawing/2014/main" id="{2E78453B-1F2D-45C2-8B84-85ED778F33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3A8541-6F4D-4722-B95F-224891A4577E}"/>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1204020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144000" cy="1828800"/>
          </a:xfrm>
        </p:spPr>
        <p:txBody>
          <a:bodyPr anchor="t"/>
          <a:lstStyle>
            <a:lvl1pPr algn="l">
              <a:defRPr sz="4998" b="0" cap="none" spc="-100" baseline="0"/>
            </a:lvl1pPr>
          </a:lstStyle>
          <a:p>
            <a:r>
              <a:rPr lang="en-US"/>
              <a:t>Click to edit Master title style</a:t>
            </a:r>
            <a:endParaRPr/>
          </a:p>
        </p:txBody>
      </p:sp>
      <p:sp>
        <p:nvSpPr>
          <p:cNvPr id="3" name="Text Placeholder 2"/>
          <p:cNvSpPr>
            <a:spLocks noGrp="1"/>
          </p:cNvSpPr>
          <p:nvPr>
            <p:ph type="body" idx="1"/>
          </p:nvPr>
        </p:nvSpPr>
        <p:spPr>
          <a:xfrm>
            <a:off x="609600" y="4419600"/>
            <a:ext cx="9144000" cy="1188720"/>
          </a:xfrm>
        </p:spPr>
        <p:txBody>
          <a:bodyPr anchor="t">
            <a:noAutofit/>
          </a:bodyPr>
          <a:lstStyle>
            <a:lvl1pPr marL="0" indent="0">
              <a:spcBef>
                <a:spcPts val="600"/>
              </a:spcBef>
              <a:buNone/>
              <a:defRPr sz="2198">
                <a:solidFill>
                  <a:schemeClr val="tx1"/>
                </a:solidFill>
              </a:defRPr>
            </a:lvl1pPr>
            <a:lvl2pPr marL="456926" indent="0">
              <a:buNone/>
              <a:defRPr sz="1798">
                <a:solidFill>
                  <a:schemeClr val="tx1">
                    <a:tint val="75000"/>
                  </a:schemeClr>
                </a:solidFill>
              </a:defRPr>
            </a:lvl2pPr>
            <a:lvl3pPr marL="913852" indent="0">
              <a:buNone/>
              <a:defRPr sz="1600">
                <a:solidFill>
                  <a:schemeClr val="tx1">
                    <a:tint val="75000"/>
                  </a:schemeClr>
                </a:solidFill>
              </a:defRPr>
            </a:lvl3pPr>
            <a:lvl4pPr marL="1370778" indent="0">
              <a:buNone/>
              <a:defRPr sz="1400">
                <a:solidFill>
                  <a:schemeClr val="tx1">
                    <a:tint val="75000"/>
                  </a:schemeClr>
                </a:solidFill>
              </a:defRPr>
            </a:lvl4pPr>
            <a:lvl5pPr marL="1827703" indent="0">
              <a:buNone/>
              <a:defRPr sz="1400">
                <a:solidFill>
                  <a:schemeClr val="tx1">
                    <a:tint val="75000"/>
                  </a:schemeClr>
                </a:solidFill>
              </a:defRPr>
            </a:lvl5pPr>
            <a:lvl6pPr marL="2284628" indent="0">
              <a:buNone/>
              <a:defRPr sz="1400">
                <a:solidFill>
                  <a:schemeClr val="tx1">
                    <a:tint val="75000"/>
                  </a:schemeClr>
                </a:solidFill>
              </a:defRPr>
            </a:lvl6pPr>
            <a:lvl7pPr marL="2741554" indent="0">
              <a:buNone/>
              <a:defRPr sz="1400">
                <a:solidFill>
                  <a:schemeClr val="tx1">
                    <a:tint val="75000"/>
                  </a:schemeClr>
                </a:solidFill>
              </a:defRPr>
            </a:lvl7pPr>
            <a:lvl8pPr marL="3198480" indent="0">
              <a:buNone/>
              <a:defRPr sz="1400">
                <a:solidFill>
                  <a:schemeClr val="tx1">
                    <a:tint val="75000"/>
                  </a:schemeClr>
                </a:solidFill>
              </a:defRPr>
            </a:lvl8pPr>
            <a:lvl9pPr marL="365540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A1749-A6A4-444F-9236-F3A2F16E8B71}"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33497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Blue Section Header">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p:nvSpPr>
        <p:spPr bwMode="invGray">
          <a:xfrm>
            <a:off x="11618950" y="6389905"/>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392" tIns="45696" rIns="91392" bIns="45696" numCol="1" anchor="t" anchorCtr="0" compatLnSpc="1">
            <a:prstTxWarp prst="textNoShape">
              <a:avLst/>
            </a:prstTxWarp>
          </a:bodyPr>
          <a:lstStyle/>
          <a:p>
            <a:endParaRPr sz="1798"/>
          </a:p>
        </p:txBody>
      </p:sp>
      <p:sp>
        <p:nvSpPr>
          <p:cNvPr id="2" name="Title 1"/>
          <p:cNvSpPr>
            <a:spLocks noGrp="1"/>
          </p:cNvSpPr>
          <p:nvPr>
            <p:ph type="title"/>
          </p:nvPr>
        </p:nvSpPr>
        <p:spPr>
          <a:xfrm>
            <a:off x="609600" y="304800"/>
            <a:ext cx="9144000" cy="1828800"/>
          </a:xfrm>
        </p:spPr>
        <p:txBody>
          <a:bodyPr anchor="t"/>
          <a:lstStyle>
            <a:lvl1pPr algn="l">
              <a:defRPr sz="4998" b="0" cap="none" spc="-100" baseline="0"/>
            </a:lvl1pPr>
          </a:lstStyle>
          <a:p>
            <a:r>
              <a:rPr lang="en-US"/>
              <a:t>Click to edit Master title style</a:t>
            </a:r>
            <a:endParaRPr/>
          </a:p>
        </p:txBody>
      </p:sp>
      <p:sp>
        <p:nvSpPr>
          <p:cNvPr id="3" name="Text Placeholder 2"/>
          <p:cNvSpPr>
            <a:spLocks noGrp="1"/>
          </p:cNvSpPr>
          <p:nvPr>
            <p:ph type="body" idx="1"/>
          </p:nvPr>
        </p:nvSpPr>
        <p:spPr>
          <a:xfrm>
            <a:off x="609600" y="4419600"/>
            <a:ext cx="9144000" cy="1188720"/>
          </a:xfrm>
        </p:spPr>
        <p:txBody>
          <a:bodyPr anchor="t">
            <a:noAutofit/>
          </a:bodyPr>
          <a:lstStyle>
            <a:lvl1pPr marL="0" indent="0">
              <a:spcBef>
                <a:spcPts val="600"/>
              </a:spcBef>
              <a:buNone/>
              <a:defRPr sz="2198">
                <a:solidFill>
                  <a:schemeClr val="tx1"/>
                </a:solidFill>
              </a:defRPr>
            </a:lvl1pPr>
            <a:lvl2pPr marL="456926" indent="0">
              <a:buNone/>
              <a:defRPr sz="1798">
                <a:solidFill>
                  <a:schemeClr val="tx1">
                    <a:tint val="75000"/>
                  </a:schemeClr>
                </a:solidFill>
              </a:defRPr>
            </a:lvl2pPr>
            <a:lvl3pPr marL="913852" indent="0">
              <a:buNone/>
              <a:defRPr sz="1600">
                <a:solidFill>
                  <a:schemeClr val="tx1">
                    <a:tint val="75000"/>
                  </a:schemeClr>
                </a:solidFill>
              </a:defRPr>
            </a:lvl3pPr>
            <a:lvl4pPr marL="1370778" indent="0">
              <a:buNone/>
              <a:defRPr sz="1400">
                <a:solidFill>
                  <a:schemeClr val="tx1">
                    <a:tint val="75000"/>
                  </a:schemeClr>
                </a:solidFill>
              </a:defRPr>
            </a:lvl4pPr>
            <a:lvl5pPr marL="1827703" indent="0">
              <a:buNone/>
              <a:defRPr sz="1400">
                <a:solidFill>
                  <a:schemeClr val="tx1">
                    <a:tint val="75000"/>
                  </a:schemeClr>
                </a:solidFill>
              </a:defRPr>
            </a:lvl5pPr>
            <a:lvl6pPr marL="2284628" indent="0">
              <a:buNone/>
              <a:defRPr sz="1400">
                <a:solidFill>
                  <a:schemeClr val="tx1">
                    <a:tint val="75000"/>
                  </a:schemeClr>
                </a:solidFill>
              </a:defRPr>
            </a:lvl6pPr>
            <a:lvl7pPr marL="2741554" indent="0">
              <a:buNone/>
              <a:defRPr sz="1400">
                <a:solidFill>
                  <a:schemeClr val="tx1">
                    <a:tint val="75000"/>
                  </a:schemeClr>
                </a:solidFill>
              </a:defRPr>
            </a:lvl7pPr>
            <a:lvl8pPr marL="3198480" indent="0">
              <a:buNone/>
              <a:defRPr sz="1400">
                <a:solidFill>
                  <a:schemeClr val="tx1">
                    <a:tint val="75000"/>
                  </a:schemeClr>
                </a:solidFill>
              </a:defRPr>
            </a:lvl8pPr>
            <a:lvl9pPr marL="365540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8D658151-97A2-4D40-9E07-4BB154ADB58E}" type="datetime1">
              <a:rPr lang="en-US"/>
              <a:t>5/7/2021</a:t>
            </a:fld>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spTree>
    <p:extLst>
      <p:ext uri="{BB962C8B-B14F-4D97-AF65-F5344CB8AC3E}">
        <p14:creationId xmlns:p14="http://schemas.microsoft.com/office/powerpoint/2010/main" val="11127954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Quote">
    <p:bg>
      <p:bgPr>
        <a:solidFill>
          <a:schemeClr val="accent1"/>
        </a:solidFill>
        <a:effectLst/>
      </p:bgPr>
    </p:bg>
    <p:spTree>
      <p:nvGrpSpPr>
        <p:cNvPr id="1" name=""/>
        <p:cNvGrpSpPr/>
        <p:nvPr/>
      </p:nvGrpSpPr>
      <p:grpSpPr>
        <a:xfrm>
          <a:off x="0" y="0"/>
          <a:ext cx="0" cy="0"/>
          <a:chOff x="0" y="0"/>
          <a:chExt cx="0" cy="0"/>
        </a:xfrm>
      </p:grpSpPr>
      <p:sp>
        <p:nvSpPr>
          <p:cNvPr id="8" name="Freeform 5"/>
          <p:cNvSpPr>
            <a:spLocks noChangeAspect="1" noEditPoints="1"/>
          </p:cNvSpPr>
          <p:nvPr/>
        </p:nvSpPr>
        <p:spPr bwMode="black">
          <a:xfrm>
            <a:off x="11589757" y="6321203"/>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392" tIns="45696" rIns="91392" bIns="45696" numCol="1" anchor="t" anchorCtr="0" compatLnSpc="1">
            <a:prstTxWarp prst="textNoShape">
              <a:avLst/>
            </a:prstTxWarp>
          </a:bodyPr>
          <a:lstStyle/>
          <a:p>
            <a:endParaRPr sz="1798"/>
          </a:p>
        </p:txBody>
      </p:sp>
      <p:sp>
        <p:nvSpPr>
          <p:cNvPr id="2" name="Title 1"/>
          <p:cNvSpPr>
            <a:spLocks noGrp="1"/>
          </p:cNvSpPr>
          <p:nvPr>
            <p:ph type="title" hasCustomPrompt="1"/>
          </p:nvPr>
        </p:nvSpPr>
        <p:spPr>
          <a:xfrm>
            <a:off x="585274" y="304800"/>
            <a:ext cx="9144000" cy="2743200"/>
          </a:xfrm>
        </p:spPr>
        <p:txBody>
          <a:bodyPr anchor="t"/>
          <a:lstStyle>
            <a:lvl1pPr marL="174521" indent="-174521" algn="l">
              <a:defRPr sz="4998" b="0" cap="none" spc="-100" baseline="0"/>
            </a:lvl1pPr>
          </a:lstStyle>
          <a:p>
            <a:r>
              <a:t>“Click to add quote here. Type quotation marks before and after text.”</a:t>
            </a:r>
          </a:p>
        </p:txBody>
      </p:sp>
      <p:sp>
        <p:nvSpPr>
          <p:cNvPr id="3" name="Text Placeholder 2"/>
          <p:cNvSpPr>
            <a:spLocks noGrp="1"/>
          </p:cNvSpPr>
          <p:nvPr>
            <p:ph type="body" idx="1" hasCustomPrompt="1"/>
          </p:nvPr>
        </p:nvSpPr>
        <p:spPr>
          <a:xfrm>
            <a:off x="609600" y="4419600"/>
            <a:ext cx="9144000" cy="1188720"/>
          </a:xfrm>
        </p:spPr>
        <p:txBody>
          <a:bodyPr anchor="t">
            <a:noAutofit/>
          </a:bodyPr>
          <a:lstStyle>
            <a:lvl1pPr marL="0" indent="0">
              <a:spcBef>
                <a:spcPts val="600"/>
              </a:spcBef>
              <a:buNone/>
              <a:defRPr sz="2198" baseline="0">
                <a:solidFill>
                  <a:schemeClr val="tx1"/>
                </a:solidFill>
              </a:defRPr>
            </a:lvl1pPr>
            <a:lvl2pPr marL="456926" indent="0">
              <a:buNone/>
              <a:defRPr sz="1798">
                <a:solidFill>
                  <a:schemeClr val="tx1">
                    <a:tint val="75000"/>
                  </a:schemeClr>
                </a:solidFill>
              </a:defRPr>
            </a:lvl2pPr>
            <a:lvl3pPr marL="913852" indent="0">
              <a:buNone/>
              <a:defRPr sz="1600">
                <a:solidFill>
                  <a:schemeClr val="tx1">
                    <a:tint val="75000"/>
                  </a:schemeClr>
                </a:solidFill>
              </a:defRPr>
            </a:lvl3pPr>
            <a:lvl4pPr marL="1370778" indent="0">
              <a:buNone/>
              <a:defRPr sz="1400">
                <a:solidFill>
                  <a:schemeClr val="tx1">
                    <a:tint val="75000"/>
                  </a:schemeClr>
                </a:solidFill>
              </a:defRPr>
            </a:lvl4pPr>
            <a:lvl5pPr marL="1827703" indent="0">
              <a:buNone/>
              <a:defRPr sz="1400">
                <a:solidFill>
                  <a:schemeClr val="tx1">
                    <a:tint val="75000"/>
                  </a:schemeClr>
                </a:solidFill>
              </a:defRPr>
            </a:lvl5pPr>
            <a:lvl6pPr marL="2284628" indent="0">
              <a:buNone/>
              <a:defRPr sz="1400">
                <a:solidFill>
                  <a:schemeClr val="tx1">
                    <a:tint val="75000"/>
                  </a:schemeClr>
                </a:solidFill>
              </a:defRPr>
            </a:lvl6pPr>
            <a:lvl7pPr marL="2741554" indent="0">
              <a:buNone/>
              <a:defRPr sz="1400">
                <a:solidFill>
                  <a:schemeClr val="tx1">
                    <a:tint val="75000"/>
                  </a:schemeClr>
                </a:solidFill>
              </a:defRPr>
            </a:lvl7pPr>
            <a:lvl8pPr marL="3198480" indent="0">
              <a:buNone/>
              <a:defRPr sz="1400">
                <a:solidFill>
                  <a:schemeClr val="tx1">
                    <a:tint val="75000"/>
                  </a:schemeClr>
                </a:solidFill>
              </a:defRPr>
            </a:lvl8pPr>
            <a:lvl9pPr marL="3655406" indent="0">
              <a:buNone/>
              <a:defRPr sz="1400">
                <a:solidFill>
                  <a:schemeClr val="tx1">
                    <a:tint val="75000"/>
                  </a:schemeClr>
                </a:solidFill>
              </a:defRPr>
            </a:lvl9pPr>
          </a:lstStyle>
          <a:p>
            <a:pPr lvl="0"/>
            <a:r>
              <a:t>Click to add quoted person’s name, title, company</a:t>
            </a:r>
          </a:p>
        </p:txBody>
      </p:sp>
      <p:sp>
        <p:nvSpPr>
          <p:cNvPr id="4" name="Date Placeholder 3"/>
          <p:cNvSpPr>
            <a:spLocks noGrp="1"/>
          </p:cNvSpPr>
          <p:nvPr>
            <p:ph type="dt" sz="half" idx="10"/>
          </p:nvPr>
        </p:nvSpPr>
        <p:spPr/>
        <p:txBody>
          <a:bodyPr/>
          <a:lstStyle>
            <a:lvl1pPr>
              <a:defRPr>
                <a:solidFill>
                  <a:schemeClr val="tx1"/>
                </a:solidFill>
              </a:defRPr>
            </a:lvl1pPr>
          </a:lstStyle>
          <a:p>
            <a:fld id="{E73AA66C-46CD-4068-8A3F-00C6671838E0}" type="datetime1">
              <a:rPr lang="en-US"/>
              <a:t>5/7/2021</a:t>
            </a:fld>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spTree>
    <p:extLst>
      <p:ext uri="{BB962C8B-B14F-4D97-AF65-F5344CB8AC3E}">
        <p14:creationId xmlns:p14="http://schemas.microsoft.com/office/powerpoint/2010/main" val="589382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68DA002-A9F7-4025-93E2-3CE42C904922}"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364715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02072A04-1593-41E7-90FD-0012A80FCFC6}"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8" name="Text Placeholder 7"/>
          <p:cNvSpPr>
            <a:spLocks noGrp="1"/>
          </p:cNvSpPr>
          <p:nvPr>
            <p:ph type="body" sz="quarter" idx="13" hasCustomPrompt="1"/>
          </p:nvPr>
        </p:nvSpPr>
        <p:spPr>
          <a:xfrm>
            <a:off x="609602" y="1133856"/>
            <a:ext cx="10972801" cy="274320"/>
          </a:xfrm>
        </p:spPr>
        <p:txBody>
          <a:bodyPr>
            <a:noAutofit/>
          </a:bodyPr>
          <a:lstStyle>
            <a:lvl1pPr marL="0" indent="0">
              <a:spcBef>
                <a:spcPts val="0"/>
              </a:spcBef>
              <a:buNone/>
              <a:defRPr sz="1798">
                <a:solidFill>
                  <a:schemeClr val="accent1"/>
                </a:solidFill>
              </a:defRPr>
            </a:lvl1pPr>
            <a:lvl2pPr marL="0" indent="0">
              <a:spcBef>
                <a:spcPts val="0"/>
              </a:spcBef>
              <a:buNone/>
              <a:defRPr sz="1798"/>
            </a:lvl2pPr>
            <a:lvl3pPr marL="0" indent="0">
              <a:spcBef>
                <a:spcPts val="0"/>
              </a:spcBef>
              <a:buNone/>
              <a:defRPr sz="1798"/>
            </a:lvl3pPr>
            <a:lvl4pPr marL="0" indent="0">
              <a:spcBef>
                <a:spcPts val="0"/>
              </a:spcBef>
              <a:buNone/>
              <a:defRPr sz="1798"/>
            </a:lvl4pPr>
            <a:lvl5pPr marL="0" indent="0">
              <a:spcBef>
                <a:spcPts val="0"/>
              </a:spcBef>
              <a:buNone/>
              <a:defRPr sz="1798"/>
            </a:lvl5pPr>
            <a:lvl6pPr marL="0" indent="0">
              <a:spcBef>
                <a:spcPts val="0"/>
              </a:spcBef>
              <a:buNone/>
              <a:defRPr sz="1798"/>
            </a:lvl6pPr>
            <a:lvl7pPr marL="0" indent="0">
              <a:spcBef>
                <a:spcPts val="0"/>
              </a:spcBef>
              <a:buNone/>
              <a:defRPr sz="1798"/>
            </a:lvl7pPr>
            <a:lvl8pPr marL="0" indent="0">
              <a:spcBef>
                <a:spcPts val="0"/>
              </a:spcBef>
              <a:buNone/>
              <a:defRPr sz="1798"/>
            </a:lvl8pPr>
            <a:lvl9pPr marL="0" indent="0">
              <a:spcBef>
                <a:spcPts val="0"/>
              </a:spcBef>
              <a:buNone/>
              <a:defRPr sz="1798"/>
            </a:lvl9pPr>
          </a:lstStyle>
          <a:p>
            <a:pPr lvl="0"/>
            <a:r>
              <a:t>Click to add subtitle</a:t>
            </a:r>
          </a:p>
        </p:txBody>
      </p:sp>
      <p:sp>
        <p:nvSpPr>
          <p:cNvPr id="3" name="Content Placeholder 2"/>
          <p:cNvSpPr>
            <a:spLocks noGrp="1"/>
          </p:cNvSpPr>
          <p:nvPr>
            <p:ph idx="1"/>
          </p:nvPr>
        </p:nvSpPr>
        <p:spPr>
          <a:xfrm>
            <a:off x="609602" y="1676401"/>
            <a:ext cx="10972801"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93839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73CC683F-786A-4E33-B622-5A27E6E7D5E7}"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8" name="Text Placeholder 7"/>
          <p:cNvSpPr>
            <a:spLocks noGrp="1"/>
          </p:cNvSpPr>
          <p:nvPr>
            <p:ph type="body" sz="quarter" idx="13" hasCustomPrompt="1"/>
          </p:nvPr>
        </p:nvSpPr>
        <p:spPr>
          <a:xfrm>
            <a:off x="609602" y="1133856"/>
            <a:ext cx="10972801" cy="274320"/>
          </a:xfrm>
        </p:spPr>
        <p:txBody>
          <a:bodyPr>
            <a:noAutofit/>
          </a:bodyPr>
          <a:lstStyle>
            <a:lvl1pPr marL="0" indent="0">
              <a:spcBef>
                <a:spcPts val="0"/>
              </a:spcBef>
              <a:buNone/>
              <a:defRPr sz="1798">
                <a:solidFill>
                  <a:schemeClr val="accent1"/>
                </a:solidFill>
              </a:defRPr>
            </a:lvl1pPr>
            <a:lvl2pPr marL="0" indent="0">
              <a:spcBef>
                <a:spcPts val="0"/>
              </a:spcBef>
              <a:buNone/>
              <a:defRPr sz="1798"/>
            </a:lvl2pPr>
            <a:lvl3pPr marL="0" indent="0">
              <a:spcBef>
                <a:spcPts val="0"/>
              </a:spcBef>
              <a:buNone/>
              <a:defRPr sz="1798"/>
            </a:lvl3pPr>
            <a:lvl4pPr marL="0" indent="0">
              <a:spcBef>
                <a:spcPts val="0"/>
              </a:spcBef>
              <a:buNone/>
              <a:defRPr sz="1798"/>
            </a:lvl4pPr>
            <a:lvl5pPr marL="0" indent="0">
              <a:spcBef>
                <a:spcPts val="0"/>
              </a:spcBef>
              <a:buNone/>
              <a:defRPr sz="1798"/>
            </a:lvl5pPr>
            <a:lvl6pPr marL="0" indent="0">
              <a:spcBef>
                <a:spcPts val="0"/>
              </a:spcBef>
              <a:buNone/>
              <a:defRPr sz="1798"/>
            </a:lvl6pPr>
            <a:lvl7pPr marL="0" indent="0">
              <a:spcBef>
                <a:spcPts val="0"/>
              </a:spcBef>
              <a:buNone/>
              <a:defRPr sz="1798"/>
            </a:lvl7pPr>
            <a:lvl8pPr marL="0" indent="0">
              <a:spcBef>
                <a:spcPts val="0"/>
              </a:spcBef>
              <a:buNone/>
              <a:defRPr sz="1798"/>
            </a:lvl8pPr>
            <a:lvl9pPr marL="0" indent="0">
              <a:spcBef>
                <a:spcPts val="0"/>
              </a:spcBef>
              <a:buNone/>
              <a:defRPr sz="1798"/>
            </a:lvl9pPr>
          </a:lstStyle>
          <a:p>
            <a:pPr lvl="0"/>
            <a:r>
              <a:t>Click to add subtitle</a:t>
            </a:r>
          </a:p>
        </p:txBody>
      </p:sp>
      <p:sp>
        <p:nvSpPr>
          <p:cNvPr id="9" name="Text Placeholder 7"/>
          <p:cNvSpPr>
            <a:spLocks noGrp="1"/>
          </p:cNvSpPr>
          <p:nvPr>
            <p:ph type="body" sz="quarter" idx="14" hasCustomPrompt="1"/>
          </p:nvPr>
        </p:nvSpPr>
        <p:spPr>
          <a:xfrm>
            <a:off x="609602" y="1661890"/>
            <a:ext cx="10972801" cy="274320"/>
          </a:xfrm>
        </p:spPr>
        <p:txBody>
          <a:bodyPr>
            <a:noAutofit/>
          </a:bodyPr>
          <a:lstStyle>
            <a:lvl1pPr marL="0" indent="0">
              <a:spcBef>
                <a:spcPts val="0"/>
              </a:spcBef>
              <a:buNone/>
              <a:defRPr sz="1798">
                <a:solidFill>
                  <a:schemeClr val="tx1"/>
                </a:solidFill>
              </a:defRPr>
            </a:lvl1pPr>
            <a:lvl2pPr marL="0" indent="0">
              <a:spcBef>
                <a:spcPts val="0"/>
              </a:spcBef>
              <a:buNone/>
              <a:defRPr sz="1798"/>
            </a:lvl2pPr>
            <a:lvl3pPr marL="0" indent="0">
              <a:spcBef>
                <a:spcPts val="0"/>
              </a:spcBef>
              <a:buNone/>
              <a:defRPr sz="1798"/>
            </a:lvl3pPr>
            <a:lvl4pPr marL="0" indent="0">
              <a:spcBef>
                <a:spcPts val="0"/>
              </a:spcBef>
              <a:buNone/>
              <a:defRPr sz="1798"/>
            </a:lvl4pPr>
            <a:lvl5pPr marL="0" indent="0">
              <a:spcBef>
                <a:spcPts val="0"/>
              </a:spcBef>
              <a:buNone/>
              <a:defRPr sz="1798"/>
            </a:lvl5pPr>
            <a:lvl6pPr marL="0" indent="0">
              <a:spcBef>
                <a:spcPts val="0"/>
              </a:spcBef>
              <a:buNone/>
              <a:defRPr sz="1798"/>
            </a:lvl6pPr>
            <a:lvl7pPr marL="0" indent="0">
              <a:spcBef>
                <a:spcPts val="0"/>
              </a:spcBef>
              <a:buNone/>
              <a:defRPr sz="1798"/>
            </a:lvl7pPr>
            <a:lvl8pPr marL="0" indent="0">
              <a:spcBef>
                <a:spcPts val="0"/>
              </a:spcBef>
              <a:buNone/>
              <a:defRPr sz="1798"/>
            </a:lvl8pPr>
            <a:lvl9pPr marL="0" indent="0">
              <a:spcBef>
                <a:spcPts val="0"/>
              </a:spcBef>
              <a:buNone/>
              <a:defRPr sz="1798"/>
            </a:lvl9pPr>
          </a:lstStyle>
          <a:p>
            <a:pPr lvl="0"/>
            <a:r>
              <a:t>Click to add heading</a:t>
            </a:r>
          </a:p>
        </p:txBody>
      </p:sp>
      <p:sp>
        <p:nvSpPr>
          <p:cNvPr id="3" name="Content Placeholder 2"/>
          <p:cNvSpPr>
            <a:spLocks noGrp="1"/>
          </p:cNvSpPr>
          <p:nvPr>
            <p:ph idx="1"/>
          </p:nvPr>
        </p:nvSpPr>
        <p:spPr>
          <a:xfrm>
            <a:off x="609602" y="2057400"/>
            <a:ext cx="10972801"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73230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4F7EF2B-D7ED-4EDC-BB30-5E54340B9D58}" type="datetime1">
              <a:rPr lang="en-US"/>
              <a:t>5/7/2021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310547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272F1CD-D694-4DE7-B6EB-592AE1A117F2}" type="datetime1">
              <a:rPr lang="en-US"/>
              <a:t>5/7/2021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0DE720E-C72B-42F0-AD69-52D60E3C605E}" type="slidenum">
              <a:rPr/>
              <a:t>‹#›</a:t>
            </a:fld>
            <a:endParaRPr/>
          </a:p>
        </p:txBody>
      </p:sp>
      <p:sp>
        <p:nvSpPr>
          <p:cNvPr id="6" name="Text Placeholder 7"/>
          <p:cNvSpPr>
            <a:spLocks noGrp="1"/>
          </p:cNvSpPr>
          <p:nvPr>
            <p:ph type="body" sz="quarter" idx="13" hasCustomPrompt="1"/>
          </p:nvPr>
        </p:nvSpPr>
        <p:spPr>
          <a:xfrm>
            <a:off x="609602" y="1133856"/>
            <a:ext cx="10972801" cy="260574"/>
          </a:xfrm>
        </p:spPr>
        <p:txBody>
          <a:bodyPr>
            <a:noAutofit/>
          </a:bodyPr>
          <a:lstStyle>
            <a:lvl1pPr marL="0" indent="0">
              <a:spcBef>
                <a:spcPts val="0"/>
              </a:spcBef>
              <a:buNone/>
              <a:defRPr sz="1798">
                <a:solidFill>
                  <a:schemeClr val="accent1"/>
                </a:solidFill>
              </a:defRPr>
            </a:lvl1pPr>
            <a:lvl2pPr marL="0" indent="0">
              <a:spcBef>
                <a:spcPts val="0"/>
              </a:spcBef>
              <a:buNone/>
              <a:defRPr sz="1798"/>
            </a:lvl2pPr>
            <a:lvl3pPr marL="0" indent="0">
              <a:spcBef>
                <a:spcPts val="0"/>
              </a:spcBef>
              <a:buNone/>
              <a:defRPr sz="1798"/>
            </a:lvl3pPr>
            <a:lvl4pPr marL="0" indent="0">
              <a:spcBef>
                <a:spcPts val="0"/>
              </a:spcBef>
              <a:buNone/>
              <a:defRPr sz="1798"/>
            </a:lvl4pPr>
            <a:lvl5pPr marL="0" indent="0">
              <a:spcBef>
                <a:spcPts val="0"/>
              </a:spcBef>
              <a:buNone/>
              <a:defRPr sz="1798"/>
            </a:lvl5pPr>
            <a:lvl6pPr marL="0" indent="0">
              <a:spcBef>
                <a:spcPts val="0"/>
              </a:spcBef>
              <a:buNone/>
              <a:defRPr sz="1798"/>
            </a:lvl6pPr>
            <a:lvl7pPr marL="0" indent="0">
              <a:spcBef>
                <a:spcPts val="0"/>
              </a:spcBef>
              <a:buNone/>
              <a:defRPr sz="1798"/>
            </a:lvl7pPr>
            <a:lvl8pPr marL="0" indent="0">
              <a:spcBef>
                <a:spcPts val="0"/>
              </a:spcBef>
              <a:buNone/>
              <a:defRPr sz="1798"/>
            </a:lvl8pPr>
            <a:lvl9pPr marL="0" indent="0">
              <a:spcBef>
                <a:spcPts val="0"/>
              </a:spcBef>
              <a:buNone/>
              <a:defRPr sz="1798"/>
            </a:lvl9pPr>
          </a:lstStyle>
          <a:p>
            <a:pPr lvl="0"/>
            <a:r>
              <a:t>Click to add subtitle</a:t>
            </a:r>
          </a:p>
        </p:txBody>
      </p:sp>
    </p:spTree>
    <p:extLst>
      <p:ext uri="{BB962C8B-B14F-4D97-AF65-F5344CB8AC3E}">
        <p14:creationId xmlns:p14="http://schemas.microsoft.com/office/powerpoint/2010/main" val="16663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3475-6FAF-416C-A4DF-3E7ABA650530}" type="datetime1">
              <a:rPr lang="en-US"/>
              <a:t>5/7/2021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202725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lstStyle/>
          <a:p>
            <a:r>
              <a:rPr lang="en-US"/>
              <a:t>Click to edit Master title style</a:t>
            </a:r>
            <a:endParaRPr/>
          </a:p>
        </p:txBody>
      </p:sp>
      <p:sp>
        <p:nvSpPr>
          <p:cNvPr id="3" name="Content Placeholder 2"/>
          <p:cNvSpPr>
            <a:spLocks noGrp="1"/>
          </p:cNvSpPr>
          <p:nvPr>
            <p:ph sz="half" idx="1"/>
          </p:nvPr>
        </p:nvSpPr>
        <p:spPr>
          <a:xfrm>
            <a:off x="609600" y="1295401"/>
            <a:ext cx="5315712" cy="4800600"/>
          </a:xfrm>
        </p:spPr>
        <p:txBody>
          <a:bodyPr>
            <a:normAutofit/>
          </a:bodyPr>
          <a:lstStyle>
            <a:lvl1pPr>
              <a:defRPr sz="1798"/>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6688" y="1295401"/>
            <a:ext cx="5315712" cy="4800600"/>
          </a:xfrm>
        </p:spPr>
        <p:txBody>
          <a:bodyPr>
            <a:normAutofit/>
          </a:bodyPr>
          <a:lstStyle>
            <a:lvl1pPr>
              <a:defRPr sz="1798"/>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58C046F0-BBA7-412E-81F3-6D751344FDB2}"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181295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5542-5CD5-46D7-A9AB-F940BBAF39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045790B-8BC9-460B-9E65-3603E5331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23A0EA-B178-4302-B603-513DA123DD8C}"/>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5" name="Footer Placeholder 4">
            <a:extLst>
              <a:ext uri="{FF2B5EF4-FFF2-40B4-BE49-F238E27FC236}">
                <a16:creationId xmlns:a16="http://schemas.microsoft.com/office/drawing/2014/main" id="{B106A0EC-6F78-4389-801C-FDD8E1F23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E25397-A247-499C-B8CA-E59B5AE545B0}"/>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824287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lstStyle>
            <a:lvl1pPr>
              <a:defRPr/>
            </a:lvl1pPr>
          </a:lstStyle>
          <a:p>
            <a:r>
              <a:rPr lang="en-US"/>
              <a:t>Click to edit Master title style</a:t>
            </a:r>
            <a:endParaRPr/>
          </a:p>
        </p:txBody>
      </p:sp>
      <p:sp>
        <p:nvSpPr>
          <p:cNvPr id="3" name="Text Placeholder 2"/>
          <p:cNvSpPr>
            <a:spLocks noGrp="1"/>
          </p:cNvSpPr>
          <p:nvPr>
            <p:ph type="body" idx="1" hasCustomPrompt="1"/>
          </p:nvPr>
        </p:nvSpPr>
        <p:spPr>
          <a:xfrm>
            <a:off x="609600" y="1295400"/>
            <a:ext cx="5315712"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4" name="Content Placeholder 3"/>
          <p:cNvSpPr>
            <a:spLocks noGrp="1"/>
          </p:cNvSpPr>
          <p:nvPr>
            <p:ph sz="half" idx="2"/>
          </p:nvPr>
        </p:nvSpPr>
        <p:spPr>
          <a:xfrm>
            <a:off x="609600" y="1676401"/>
            <a:ext cx="5315712"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hasCustomPrompt="1"/>
          </p:nvPr>
        </p:nvSpPr>
        <p:spPr>
          <a:xfrm>
            <a:off x="6266688" y="1295400"/>
            <a:ext cx="5315712"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6" name="Content Placeholder 5"/>
          <p:cNvSpPr>
            <a:spLocks noGrp="1"/>
          </p:cNvSpPr>
          <p:nvPr>
            <p:ph sz="quarter" idx="4"/>
          </p:nvPr>
        </p:nvSpPr>
        <p:spPr>
          <a:xfrm>
            <a:off x="6266688" y="1676401"/>
            <a:ext cx="5315712"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783633CD-CBE4-4C9C-BD2C-758A0A15ED35}" type="datetime1">
              <a:rPr lang="en-US"/>
              <a:t>5/7/2021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114833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609602" y="1133856"/>
            <a:ext cx="10972801" cy="260574"/>
          </a:xfrm>
        </p:spPr>
        <p:txBody>
          <a:bodyPr>
            <a:noAutofit/>
          </a:bodyPr>
          <a:lstStyle>
            <a:lvl1pPr marL="0" indent="0">
              <a:spcBef>
                <a:spcPts val="0"/>
              </a:spcBef>
              <a:buNone/>
              <a:defRPr sz="1798">
                <a:solidFill>
                  <a:schemeClr val="accent1"/>
                </a:solidFill>
              </a:defRPr>
            </a:lvl1pPr>
            <a:lvl2pPr marL="0" indent="0">
              <a:spcBef>
                <a:spcPts val="0"/>
              </a:spcBef>
              <a:buNone/>
              <a:defRPr sz="1798"/>
            </a:lvl2pPr>
            <a:lvl3pPr marL="0" indent="0">
              <a:spcBef>
                <a:spcPts val="0"/>
              </a:spcBef>
              <a:buNone/>
              <a:defRPr sz="1798"/>
            </a:lvl3pPr>
            <a:lvl4pPr marL="0" indent="0">
              <a:spcBef>
                <a:spcPts val="0"/>
              </a:spcBef>
              <a:buNone/>
              <a:defRPr sz="1798"/>
            </a:lvl4pPr>
            <a:lvl5pPr marL="0" indent="0">
              <a:spcBef>
                <a:spcPts val="0"/>
              </a:spcBef>
              <a:buNone/>
              <a:defRPr sz="1798"/>
            </a:lvl5pPr>
            <a:lvl6pPr marL="0" indent="0">
              <a:spcBef>
                <a:spcPts val="0"/>
              </a:spcBef>
              <a:buNone/>
              <a:defRPr sz="1798"/>
            </a:lvl6pPr>
            <a:lvl7pPr marL="0" indent="0">
              <a:spcBef>
                <a:spcPts val="0"/>
              </a:spcBef>
              <a:buNone/>
              <a:defRPr sz="1798"/>
            </a:lvl7pPr>
            <a:lvl8pPr marL="0" indent="0">
              <a:spcBef>
                <a:spcPts val="0"/>
              </a:spcBef>
              <a:buNone/>
              <a:defRPr sz="1798"/>
            </a:lvl8pPr>
            <a:lvl9pPr marL="0" indent="0">
              <a:spcBef>
                <a:spcPts val="0"/>
              </a:spcBef>
              <a:buNone/>
              <a:defRPr sz="1798"/>
            </a:lvl9pPr>
          </a:lstStyle>
          <a:p>
            <a:pPr lvl="0"/>
            <a:r>
              <a:t>Click to add subtitle</a:t>
            </a:r>
          </a:p>
        </p:txBody>
      </p:sp>
      <p:sp>
        <p:nvSpPr>
          <p:cNvPr id="2" name="Title 1"/>
          <p:cNvSpPr>
            <a:spLocks noGrp="1"/>
          </p:cNvSpPr>
          <p:nvPr>
            <p:ph type="title"/>
          </p:nvPr>
        </p:nvSpPr>
        <p:spPr>
          <a:xfrm>
            <a:off x="609602" y="304800"/>
            <a:ext cx="10972801" cy="762000"/>
          </a:xfrm>
        </p:spPr>
        <p:txBody>
          <a:bodyPr/>
          <a:lstStyle>
            <a:lvl1pPr>
              <a:defRPr/>
            </a:lvl1pPr>
          </a:lstStyle>
          <a:p>
            <a:r>
              <a:rPr lang="en-US"/>
              <a:t>Click to edit Master title style</a:t>
            </a:r>
            <a:endParaRPr/>
          </a:p>
        </p:txBody>
      </p:sp>
      <p:sp>
        <p:nvSpPr>
          <p:cNvPr id="3" name="Text Placeholder 2"/>
          <p:cNvSpPr>
            <a:spLocks noGrp="1"/>
          </p:cNvSpPr>
          <p:nvPr>
            <p:ph type="body" idx="1" hasCustomPrompt="1"/>
          </p:nvPr>
        </p:nvSpPr>
        <p:spPr>
          <a:xfrm>
            <a:off x="609600" y="1676399"/>
            <a:ext cx="5315712"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4" name="Content Placeholder 3"/>
          <p:cNvSpPr>
            <a:spLocks noGrp="1"/>
          </p:cNvSpPr>
          <p:nvPr>
            <p:ph sz="half" idx="2"/>
          </p:nvPr>
        </p:nvSpPr>
        <p:spPr>
          <a:xfrm>
            <a:off x="609600" y="2057401"/>
            <a:ext cx="5315712"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hasCustomPrompt="1"/>
          </p:nvPr>
        </p:nvSpPr>
        <p:spPr>
          <a:xfrm>
            <a:off x="6266688" y="1676399"/>
            <a:ext cx="5315712"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6" name="Content Placeholder 5"/>
          <p:cNvSpPr>
            <a:spLocks noGrp="1"/>
          </p:cNvSpPr>
          <p:nvPr>
            <p:ph sz="quarter" idx="4"/>
          </p:nvPr>
        </p:nvSpPr>
        <p:spPr>
          <a:xfrm>
            <a:off x="6266688" y="2057401"/>
            <a:ext cx="5315712"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1BDBC4B-69F7-461A-B88F-6CACA6023847}" type="datetime1">
              <a:rPr lang="en-US"/>
              <a:t>5/7/2021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229493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18E52C91-B49A-4B2E-B2E4-7D05EB9E348E}"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9" name="Text Placeholder 8"/>
          <p:cNvSpPr>
            <a:spLocks noGrp="1"/>
          </p:cNvSpPr>
          <p:nvPr>
            <p:ph type="body" sz="quarter" idx="13"/>
          </p:nvPr>
        </p:nvSpPr>
        <p:spPr>
          <a:xfrm>
            <a:off x="609600" y="1295400"/>
            <a:ext cx="3413760"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9123" y="1295400"/>
            <a:ext cx="3413760"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8643" y="1295400"/>
            <a:ext cx="3413760"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87854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396148EC-458C-463C-AD5E-8A27A004EF59}"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12" name="Text Placeholder 2"/>
          <p:cNvSpPr>
            <a:spLocks noGrp="1"/>
          </p:cNvSpPr>
          <p:nvPr>
            <p:ph type="body" idx="1" hasCustomPrompt="1"/>
          </p:nvPr>
        </p:nvSpPr>
        <p:spPr>
          <a:xfrm>
            <a:off x="609600" y="1295400"/>
            <a:ext cx="3413760"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13" name="Text Placeholder 2"/>
          <p:cNvSpPr>
            <a:spLocks noGrp="1"/>
          </p:cNvSpPr>
          <p:nvPr>
            <p:ph type="body" idx="16" hasCustomPrompt="1"/>
          </p:nvPr>
        </p:nvSpPr>
        <p:spPr>
          <a:xfrm>
            <a:off x="4389123" y="1295400"/>
            <a:ext cx="3413760"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14" name="Text Placeholder 2"/>
          <p:cNvSpPr>
            <a:spLocks noGrp="1"/>
          </p:cNvSpPr>
          <p:nvPr>
            <p:ph type="body" idx="17" hasCustomPrompt="1"/>
          </p:nvPr>
        </p:nvSpPr>
        <p:spPr>
          <a:xfrm>
            <a:off x="8168643" y="1295400"/>
            <a:ext cx="3413760"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9" name="Text Placeholder 8"/>
          <p:cNvSpPr>
            <a:spLocks noGrp="1"/>
          </p:cNvSpPr>
          <p:nvPr>
            <p:ph type="body" sz="quarter" idx="13"/>
          </p:nvPr>
        </p:nvSpPr>
        <p:spPr>
          <a:xfrm>
            <a:off x="609600"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9123"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8643"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14577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1D2AD52-3EFA-418A-917E-9B2811C9E39D}"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15" name="Text Placeholder 7"/>
          <p:cNvSpPr>
            <a:spLocks noGrp="1"/>
          </p:cNvSpPr>
          <p:nvPr>
            <p:ph type="body" sz="quarter" idx="18" hasCustomPrompt="1"/>
          </p:nvPr>
        </p:nvSpPr>
        <p:spPr>
          <a:xfrm>
            <a:off x="609602" y="1133856"/>
            <a:ext cx="10972801" cy="260574"/>
          </a:xfrm>
        </p:spPr>
        <p:txBody>
          <a:bodyPr>
            <a:noAutofit/>
          </a:bodyPr>
          <a:lstStyle>
            <a:lvl1pPr marL="0" indent="0">
              <a:spcBef>
                <a:spcPts val="0"/>
              </a:spcBef>
              <a:buNone/>
              <a:defRPr sz="1798">
                <a:solidFill>
                  <a:schemeClr val="accent1"/>
                </a:solidFill>
              </a:defRPr>
            </a:lvl1pPr>
            <a:lvl2pPr marL="0" indent="0">
              <a:spcBef>
                <a:spcPts val="0"/>
              </a:spcBef>
              <a:buNone/>
              <a:defRPr sz="1798"/>
            </a:lvl2pPr>
            <a:lvl3pPr marL="0" indent="0">
              <a:spcBef>
                <a:spcPts val="0"/>
              </a:spcBef>
              <a:buNone/>
              <a:defRPr sz="1798"/>
            </a:lvl3pPr>
            <a:lvl4pPr marL="0" indent="0">
              <a:spcBef>
                <a:spcPts val="0"/>
              </a:spcBef>
              <a:buNone/>
              <a:defRPr sz="1798"/>
            </a:lvl4pPr>
            <a:lvl5pPr marL="0" indent="0">
              <a:spcBef>
                <a:spcPts val="0"/>
              </a:spcBef>
              <a:buNone/>
              <a:defRPr sz="1798"/>
            </a:lvl5pPr>
            <a:lvl6pPr marL="0" indent="0">
              <a:spcBef>
                <a:spcPts val="0"/>
              </a:spcBef>
              <a:buNone/>
              <a:defRPr sz="1798"/>
            </a:lvl6pPr>
            <a:lvl7pPr marL="0" indent="0">
              <a:spcBef>
                <a:spcPts val="0"/>
              </a:spcBef>
              <a:buNone/>
              <a:defRPr sz="1798"/>
            </a:lvl7pPr>
            <a:lvl8pPr marL="0" indent="0">
              <a:spcBef>
                <a:spcPts val="0"/>
              </a:spcBef>
              <a:buNone/>
              <a:defRPr sz="1798"/>
            </a:lvl8pPr>
            <a:lvl9pPr marL="0" indent="0">
              <a:spcBef>
                <a:spcPts val="0"/>
              </a:spcBef>
              <a:buNone/>
              <a:defRPr sz="1798"/>
            </a:lvl9pPr>
          </a:lstStyle>
          <a:p>
            <a:pPr lvl="0"/>
            <a:r>
              <a:t>Click to add subtitle</a:t>
            </a:r>
          </a:p>
        </p:txBody>
      </p:sp>
      <p:sp>
        <p:nvSpPr>
          <p:cNvPr id="12" name="Text Placeholder 2"/>
          <p:cNvSpPr>
            <a:spLocks noGrp="1"/>
          </p:cNvSpPr>
          <p:nvPr>
            <p:ph type="body" idx="1" hasCustomPrompt="1"/>
          </p:nvPr>
        </p:nvSpPr>
        <p:spPr>
          <a:xfrm>
            <a:off x="609600" y="1676399"/>
            <a:ext cx="3413760"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13" name="Text Placeholder 2"/>
          <p:cNvSpPr>
            <a:spLocks noGrp="1"/>
          </p:cNvSpPr>
          <p:nvPr>
            <p:ph type="body" idx="16" hasCustomPrompt="1"/>
          </p:nvPr>
        </p:nvSpPr>
        <p:spPr>
          <a:xfrm>
            <a:off x="4389123" y="1676399"/>
            <a:ext cx="3413760"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14" name="Text Placeholder 2"/>
          <p:cNvSpPr>
            <a:spLocks noGrp="1"/>
          </p:cNvSpPr>
          <p:nvPr>
            <p:ph type="body" idx="17" hasCustomPrompt="1"/>
          </p:nvPr>
        </p:nvSpPr>
        <p:spPr>
          <a:xfrm>
            <a:off x="8168643" y="1676399"/>
            <a:ext cx="3413760" cy="274320"/>
          </a:xfrm>
        </p:spPr>
        <p:txBody>
          <a:bodyPr anchor="t">
            <a:noAutofit/>
          </a:bodyPr>
          <a:lstStyle>
            <a:lvl1pPr marL="0" indent="0">
              <a:spcBef>
                <a:spcPts val="0"/>
              </a:spcBef>
              <a:buNone/>
              <a:defRPr sz="1798" b="0"/>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t>Click to add heading</a:t>
            </a:r>
          </a:p>
        </p:txBody>
      </p:sp>
      <p:sp>
        <p:nvSpPr>
          <p:cNvPr id="9" name="Text Placeholder 8"/>
          <p:cNvSpPr>
            <a:spLocks noGrp="1"/>
          </p:cNvSpPr>
          <p:nvPr>
            <p:ph type="body" sz="quarter" idx="13"/>
          </p:nvPr>
        </p:nvSpPr>
        <p:spPr>
          <a:xfrm>
            <a:off x="609600"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9123"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8643"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7102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nchor="b"/>
          <a:lstStyle>
            <a:lvl1pPr algn="l">
              <a:defRPr sz="2798" b="0"/>
            </a:lvl1pPr>
          </a:lstStyle>
          <a:p>
            <a:r>
              <a:rPr lang="en-US"/>
              <a:t>Click to edit Master title style</a:t>
            </a:r>
            <a:endParaRPr/>
          </a:p>
        </p:txBody>
      </p:sp>
      <p:sp>
        <p:nvSpPr>
          <p:cNvPr id="3" name="Content Placeholder 2"/>
          <p:cNvSpPr>
            <a:spLocks noGrp="1"/>
          </p:cNvSpPr>
          <p:nvPr>
            <p:ph idx="1"/>
          </p:nvPr>
        </p:nvSpPr>
        <p:spPr>
          <a:xfrm>
            <a:off x="609600" y="1295401"/>
            <a:ext cx="7620000" cy="4800600"/>
          </a:xfrm>
        </p:spPr>
        <p:txBody>
          <a:bodyPr>
            <a:normAutofit/>
          </a:bodyPr>
          <a:lstStyle>
            <a:lvl1pPr>
              <a:defRPr sz="1798"/>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534400" y="1295400"/>
            <a:ext cx="3048000" cy="4800600"/>
          </a:xfrm>
        </p:spPr>
        <p:txBody>
          <a:bodyPr>
            <a:noAutofit/>
          </a:bodyPr>
          <a:lstStyle>
            <a:lvl1pPr marL="0" indent="0">
              <a:spcBef>
                <a:spcPts val="600"/>
              </a:spcBef>
              <a:buNone/>
              <a:defRPr sz="1798"/>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FF6A80-0BAA-46DA-91D8-8EC9C2D5030A}"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85565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nchor="b"/>
          <a:lstStyle>
            <a:lvl1pPr algn="l">
              <a:defRPr sz="2798" b="0"/>
            </a:lvl1pPr>
          </a:lstStyle>
          <a:p>
            <a:r>
              <a:rPr lang="en-US"/>
              <a:t>Click to edit Master title style</a:t>
            </a:r>
            <a:endParaRPr/>
          </a:p>
        </p:txBody>
      </p:sp>
      <p:sp>
        <p:nvSpPr>
          <p:cNvPr id="3" name="Picture Placeholder 2"/>
          <p:cNvSpPr>
            <a:spLocks noGrp="1"/>
          </p:cNvSpPr>
          <p:nvPr>
            <p:ph type="pic" idx="1"/>
          </p:nvPr>
        </p:nvSpPr>
        <p:spPr>
          <a:xfrm>
            <a:off x="609600" y="1295400"/>
            <a:ext cx="6705600" cy="4800600"/>
          </a:xfrm>
        </p:spPr>
        <p:txBody>
          <a:bodyPr tIns="457200">
            <a:noAutofit/>
          </a:bodyPr>
          <a:lstStyle>
            <a:lvl1pPr marL="0" indent="0" algn="ctr">
              <a:buNone/>
              <a:defRPr sz="17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t>Click icon to add picture</a:t>
            </a:r>
            <a:endParaRPr/>
          </a:p>
        </p:txBody>
      </p:sp>
      <p:sp>
        <p:nvSpPr>
          <p:cNvPr id="4" name="Text Placeholder 3"/>
          <p:cNvSpPr>
            <a:spLocks noGrp="1"/>
          </p:cNvSpPr>
          <p:nvPr>
            <p:ph type="body" sz="half" idx="2"/>
          </p:nvPr>
        </p:nvSpPr>
        <p:spPr>
          <a:xfrm>
            <a:off x="7680960" y="1295400"/>
            <a:ext cx="3901440" cy="4800600"/>
          </a:xfrm>
        </p:spPr>
        <p:txBody>
          <a:bodyPr>
            <a:noAutofit/>
          </a:bodyPr>
          <a:lstStyle>
            <a:lvl1pPr marL="0" indent="0">
              <a:spcBef>
                <a:spcPts val="600"/>
              </a:spcBef>
              <a:buNone/>
              <a:defRPr sz="1798"/>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D8E0A9-C056-482B-A37C-8CC942B96301}"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13670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nchor="b"/>
          <a:lstStyle>
            <a:lvl1pPr algn="l">
              <a:defRPr sz="2798" b="0"/>
            </a:lvl1pPr>
          </a:lstStyle>
          <a:p>
            <a:r>
              <a:rPr lang="en-US"/>
              <a:t>Click to edit Master title style</a:t>
            </a:r>
            <a:endParaRPr/>
          </a:p>
        </p:txBody>
      </p:sp>
      <p:sp>
        <p:nvSpPr>
          <p:cNvPr id="3" name="Picture Placeholder 2"/>
          <p:cNvSpPr>
            <a:spLocks noGrp="1"/>
          </p:cNvSpPr>
          <p:nvPr>
            <p:ph type="pic" idx="1"/>
          </p:nvPr>
        </p:nvSpPr>
        <p:spPr>
          <a:xfrm>
            <a:off x="609600" y="1295400"/>
            <a:ext cx="6705600" cy="4800600"/>
          </a:xfrm>
        </p:spPr>
        <p:txBody>
          <a:bodyPr tIns="457200">
            <a:noAutofit/>
          </a:bodyPr>
          <a:lstStyle>
            <a:lvl1pPr marL="0" indent="0" algn="ctr">
              <a:buNone/>
              <a:defRPr sz="17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t>Click icon to add picture</a:t>
            </a:r>
            <a:endParaRPr/>
          </a:p>
        </p:txBody>
      </p:sp>
      <p:sp>
        <p:nvSpPr>
          <p:cNvPr id="5" name="Date Placeholder 4"/>
          <p:cNvSpPr>
            <a:spLocks noGrp="1"/>
          </p:cNvSpPr>
          <p:nvPr>
            <p:ph type="dt" sz="half" idx="10"/>
          </p:nvPr>
        </p:nvSpPr>
        <p:spPr/>
        <p:txBody>
          <a:bodyPr/>
          <a:lstStyle/>
          <a:p>
            <a:fld id="{69F8761D-8D82-4F39-BA4B-A187EB851BB7}"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8" name="Text Placeholder 8"/>
          <p:cNvSpPr>
            <a:spLocks noGrp="1"/>
          </p:cNvSpPr>
          <p:nvPr>
            <p:ph type="body" sz="quarter" idx="13"/>
          </p:nvPr>
        </p:nvSpPr>
        <p:spPr>
          <a:xfrm>
            <a:off x="7680960" y="1295400"/>
            <a:ext cx="3901440" cy="4800600"/>
          </a:xfrm>
        </p:spPr>
        <p:txBody>
          <a:bodyPr>
            <a:normAutofit/>
          </a:bodyPr>
          <a:lstStyle>
            <a:lvl1pPr>
              <a:defRPr sz="1798"/>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018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nchor="b"/>
          <a:lstStyle>
            <a:lvl1pPr algn="l">
              <a:defRPr sz="2798" b="0"/>
            </a:lvl1pPr>
          </a:lstStyle>
          <a:p>
            <a:r>
              <a:rPr lang="en-US"/>
              <a:t>Click to edit Master title style</a:t>
            </a:r>
            <a:endParaRPr/>
          </a:p>
        </p:txBody>
      </p:sp>
      <p:sp>
        <p:nvSpPr>
          <p:cNvPr id="3" name="Picture Placeholder 2"/>
          <p:cNvSpPr>
            <a:spLocks noGrp="1"/>
          </p:cNvSpPr>
          <p:nvPr>
            <p:ph type="pic" idx="1"/>
          </p:nvPr>
        </p:nvSpPr>
        <p:spPr>
          <a:xfrm>
            <a:off x="609600" y="1295400"/>
            <a:ext cx="5315712" cy="3505200"/>
          </a:xfrm>
        </p:spPr>
        <p:txBody>
          <a:bodyPr tIns="457200">
            <a:noAutofit/>
          </a:bodyPr>
          <a:lstStyle>
            <a:lvl1pPr marL="0" indent="0" algn="ctr">
              <a:buNone/>
              <a:defRPr sz="17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t>Click icon to add picture</a:t>
            </a:r>
            <a:endParaRPr/>
          </a:p>
        </p:txBody>
      </p:sp>
      <p:sp>
        <p:nvSpPr>
          <p:cNvPr id="5" name="Date Placeholder 4"/>
          <p:cNvSpPr>
            <a:spLocks noGrp="1"/>
          </p:cNvSpPr>
          <p:nvPr>
            <p:ph type="dt" sz="half" idx="10"/>
          </p:nvPr>
        </p:nvSpPr>
        <p:spPr/>
        <p:txBody>
          <a:bodyPr/>
          <a:lstStyle/>
          <a:p>
            <a:fld id="{D1511CE6-8F36-4575-B82D-D0FE86888352}"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8" name="Picture Placeholder 2"/>
          <p:cNvSpPr>
            <a:spLocks noGrp="1"/>
          </p:cNvSpPr>
          <p:nvPr>
            <p:ph type="pic" idx="13"/>
          </p:nvPr>
        </p:nvSpPr>
        <p:spPr>
          <a:xfrm>
            <a:off x="6266688" y="1295400"/>
            <a:ext cx="5315712" cy="3505200"/>
          </a:xfrm>
        </p:spPr>
        <p:txBody>
          <a:bodyPr tIns="457200">
            <a:noAutofit/>
          </a:bodyPr>
          <a:lstStyle>
            <a:lvl1pPr marL="0" indent="0" algn="ctr">
              <a:buNone/>
              <a:defRPr sz="17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t>Click icon to add picture</a:t>
            </a:r>
            <a:endParaRPr/>
          </a:p>
        </p:txBody>
      </p:sp>
      <p:sp>
        <p:nvSpPr>
          <p:cNvPr id="4" name="Text Placeholder 3"/>
          <p:cNvSpPr>
            <a:spLocks noGrp="1"/>
          </p:cNvSpPr>
          <p:nvPr>
            <p:ph type="body" sz="half" idx="2"/>
          </p:nvPr>
        </p:nvSpPr>
        <p:spPr>
          <a:xfrm>
            <a:off x="609600" y="4953000"/>
            <a:ext cx="5315712" cy="1130490"/>
          </a:xfrm>
        </p:spPr>
        <p:txBody>
          <a:bodyPr>
            <a:noAutofit/>
          </a:bodyPr>
          <a:lstStyle>
            <a:lvl1pPr marL="0" indent="0">
              <a:spcBef>
                <a:spcPts val="600"/>
              </a:spcBef>
              <a:buNone/>
              <a:defRPr sz="1798"/>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Click to edit Master text styles</a:t>
            </a:r>
          </a:p>
        </p:txBody>
      </p:sp>
      <p:sp>
        <p:nvSpPr>
          <p:cNvPr id="9" name="Text Placeholder 3"/>
          <p:cNvSpPr>
            <a:spLocks noGrp="1"/>
          </p:cNvSpPr>
          <p:nvPr>
            <p:ph type="body" sz="half" idx="14"/>
          </p:nvPr>
        </p:nvSpPr>
        <p:spPr>
          <a:xfrm>
            <a:off x="6266688" y="4953000"/>
            <a:ext cx="5315712" cy="1130490"/>
          </a:xfrm>
        </p:spPr>
        <p:txBody>
          <a:bodyPr>
            <a:noAutofit/>
          </a:bodyPr>
          <a:lstStyle>
            <a:lvl1pPr marL="0" indent="0">
              <a:spcBef>
                <a:spcPts val="600"/>
              </a:spcBef>
              <a:buNone/>
              <a:defRPr sz="1798"/>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Click to edit Master text styles</a:t>
            </a:r>
          </a:p>
        </p:txBody>
      </p:sp>
    </p:spTree>
    <p:extLst>
      <p:ext uri="{BB962C8B-B14F-4D97-AF65-F5344CB8AC3E}">
        <p14:creationId xmlns:p14="http://schemas.microsoft.com/office/powerpoint/2010/main" val="333805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602" y="304800"/>
            <a:ext cx="10972801" cy="762000"/>
          </a:xfrm>
        </p:spPr>
        <p:txBody>
          <a:bodyPr anchor="b"/>
          <a:lstStyle>
            <a:lvl1pPr algn="l">
              <a:defRPr sz="2798" b="0"/>
            </a:lvl1pPr>
          </a:lstStyle>
          <a:p>
            <a:r>
              <a:rPr lang="en-US"/>
              <a:t>Click to edit Master title style</a:t>
            </a:r>
            <a:endParaRPr/>
          </a:p>
        </p:txBody>
      </p:sp>
      <p:sp>
        <p:nvSpPr>
          <p:cNvPr id="3" name="Picture Placeholder 2"/>
          <p:cNvSpPr>
            <a:spLocks noGrp="1"/>
          </p:cNvSpPr>
          <p:nvPr>
            <p:ph type="pic" idx="1"/>
          </p:nvPr>
        </p:nvSpPr>
        <p:spPr>
          <a:xfrm>
            <a:off x="609600" y="1295400"/>
            <a:ext cx="3413760" cy="2743200"/>
          </a:xfrm>
        </p:spPr>
        <p:txBody>
          <a:bodyPr tIns="457200">
            <a:noAutofit/>
          </a:bodyPr>
          <a:lstStyle>
            <a:lvl1pPr marL="0" indent="0" algn="ctr">
              <a:buNone/>
              <a:defRPr sz="17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t>Click icon to add picture</a:t>
            </a:r>
            <a:endParaRPr/>
          </a:p>
        </p:txBody>
      </p:sp>
      <p:sp>
        <p:nvSpPr>
          <p:cNvPr id="5" name="Date Placeholder 4"/>
          <p:cNvSpPr>
            <a:spLocks noGrp="1"/>
          </p:cNvSpPr>
          <p:nvPr>
            <p:ph type="dt" sz="half" idx="10"/>
          </p:nvPr>
        </p:nvSpPr>
        <p:spPr/>
        <p:txBody>
          <a:bodyPr/>
          <a:lstStyle/>
          <a:p>
            <a:fld id="{837D6B26-21C4-4E16-9B47-BCFD90864A48}"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4" name="Text Placeholder 3"/>
          <p:cNvSpPr>
            <a:spLocks noGrp="1"/>
          </p:cNvSpPr>
          <p:nvPr>
            <p:ph type="body" sz="half" idx="2"/>
          </p:nvPr>
        </p:nvSpPr>
        <p:spPr>
          <a:xfrm>
            <a:off x="609600" y="4211392"/>
            <a:ext cx="3413760" cy="1884608"/>
          </a:xfrm>
        </p:spPr>
        <p:txBody>
          <a:bodyPr>
            <a:noAutofit/>
          </a:bodyPr>
          <a:lstStyle>
            <a:lvl1pPr marL="0" indent="0">
              <a:spcBef>
                <a:spcPts val="600"/>
              </a:spcBef>
              <a:buNone/>
              <a:defRPr sz="1600"/>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Click to edit Master text styles</a:t>
            </a:r>
          </a:p>
        </p:txBody>
      </p:sp>
      <p:sp>
        <p:nvSpPr>
          <p:cNvPr id="10" name="Picture Placeholder 2"/>
          <p:cNvSpPr>
            <a:spLocks noGrp="1"/>
          </p:cNvSpPr>
          <p:nvPr>
            <p:ph type="pic" idx="15"/>
          </p:nvPr>
        </p:nvSpPr>
        <p:spPr>
          <a:xfrm>
            <a:off x="4389123" y="1295400"/>
            <a:ext cx="3413760" cy="2743200"/>
          </a:xfrm>
        </p:spPr>
        <p:txBody>
          <a:bodyPr tIns="457200">
            <a:noAutofit/>
          </a:bodyPr>
          <a:lstStyle>
            <a:lvl1pPr marL="0" indent="0" algn="ctr">
              <a:buNone/>
              <a:defRPr sz="17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t>Click icon to add picture</a:t>
            </a:r>
            <a:endParaRPr/>
          </a:p>
        </p:txBody>
      </p:sp>
      <p:sp>
        <p:nvSpPr>
          <p:cNvPr id="11" name="Picture Placeholder 2"/>
          <p:cNvSpPr>
            <a:spLocks noGrp="1"/>
          </p:cNvSpPr>
          <p:nvPr>
            <p:ph type="pic" idx="16"/>
          </p:nvPr>
        </p:nvSpPr>
        <p:spPr>
          <a:xfrm>
            <a:off x="8168643" y="1295400"/>
            <a:ext cx="3413760" cy="2743200"/>
          </a:xfrm>
        </p:spPr>
        <p:txBody>
          <a:bodyPr tIns="457200">
            <a:noAutofit/>
          </a:bodyPr>
          <a:lstStyle>
            <a:lvl1pPr marL="0" indent="0" algn="ctr">
              <a:buNone/>
              <a:defRPr sz="1798"/>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t>Click icon to add picture</a:t>
            </a:r>
            <a:endParaRPr/>
          </a:p>
        </p:txBody>
      </p:sp>
      <p:sp>
        <p:nvSpPr>
          <p:cNvPr id="12" name="Text Placeholder 3"/>
          <p:cNvSpPr>
            <a:spLocks noGrp="1"/>
          </p:cNvSpPr>
          <p:nvPr>
            <p:ph type="body" sz="half" idx="17"/>
          </p:nvPr>
        </p:nvSpPr>
        <p:spPr>
          <a:xfrm>
            <a:off x="4389123" y="4211392"/>
            <a:ext cx="3413760" cy="1884608"/>
          </a:xfrm>
        </p:spPr>
        <p:txBody>
          <a:bodyPr>
            <a:noAutofit/>
          </a:bodyPr>
          <a:lstStyle>
            <a:lvl1pPr marL="0" indent="0">
              <a:spcBef>
                <a:spcPts val="600"/>
              </a:spcBef>
              <a:buNone/>
              <a:defRPr sz="1600"/>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Click to edit Master text styles</a:t>
            </a:r>
          </a:p>
        </p:txBody>
      </p:sp>
      <p:sp>
        <p:nvSpPr>
          <p:cNvPr id="13" name="Text Placeholder 3"/>
          <p:cNvSpPr>
            <a:spLocks noGrp="1"/>
          </p:cNvSpPr>
          <p:nvPr>
            <p:ph type="body" sz="half" idx="18"/>
          </p:nvPr>
        </p:nvSpPr>
        <p:spPr>
          <a:xfrm>
            <a:off x="8168643" y="4211392"/>
            <a:ext cx="3413760" cy="1884608"/>
          </a:xfrm>
        </p:spPr>
        <p:txBody>
          <a:bodyPr>
            <a:noAutofit/>
          </a:bodyPr>
          <a:lstStyle>
            <a:lvl1pPr marL="0" indent="0">
              <a:spcBef>
                <a:spcPts val="600"/>
              </a:spcBef>
              <a:buNone/>
              <a:defRPr sz="1600"/>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Click to edit Master text styles</a:t>
            </a:r>
          </a:p>
        </p:txBody>
      </p:sp>
    </p:spTree>
    <p:extLst>
      <p:ext uri="{BB962C8B-B14F-4D97-AF65-F5344CB8AC3E}">
        <p14:creationId xmlns:p14="http://schemas.microsoft.com/office/powerpoint/2010/main" val="341327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A493-FCFC-43B4-BFF1-F980D7FA0D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A5F03-7DE5-44F9-AE45-44544B1B5D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3527B3-4FEB-4A25-9E45-AA1AD4F78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2BB0DF-A7F4-4495-B408-2201BCC0B629}"/>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6" name="Footer Placeholder 5">
            <a:extLst>
              <a:ext uri="{FF2B5EF4-FFF2-40B4-BE49-F238E27FC236}">
                <a16:creationId xmlns:a16="http://schemas.microsoft.com/office/drawing/2014/main" id="{7D5368B0-7DCF-49F1-B4BE-BE01B66CAF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AE56B3-8466-4EDF-8E38-E708F1B22763}"/>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625969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144000" cy="1828800"/>
          </a:xfrm>
        </p:spPr>
        <p:txBody>
          <a:bodyPr anchor="t"/>
          <a:lstStyle>
            <a:lvl1pPr>
              <a:defRPr sz="4998"/>
            </a:lvl1pPr>
          </a:lstStyle>
          <a:p>
            <a:r>
              <a:rPr lang="en-US"/>
              <a:t>Click to edit Master title style</a:t>
            </a:r>
            <a:endParaRPr/>
          </a:p>
        </p:txBody>
      </p:sp>
      <p:sp>
        <p:nvSpPr>
          <p:cNvPr id="6" name="Date Placeholder 5"/>
          <p:cNvSpPr>
            <a:spLocks noGrp="1"/>
          </p:cNvSpPr>
          <p:nvPr>
            <p:ph type="dt" sz="half" idx="10"/>
          </p:nvPr>
        </p:nvSpPr>
        <p:spPr/>
        <p:txBody>
          <a:bodyPr/>
          <a:lstStyle>
            <a:lvl1pPr>
              <a:defRPr>
                <a:solidFill>
                  <a:schemeClr val="tx1"/>
                </a:solidFill>
              </a:defRPr>
            </a:lvl1pPr>
          </a:lstStyle>
          <a:p>
            <a:fld id="{E4F24D68-C937-4729-B01F-09BB74C39930}" type="datetime1">
              <a:rPr lang="en-US"/>
              <a:t>5/7/2021</a:t>
            </a:fld>
            <a:endParaRPr/>
          </a:p>
        </p:txBody>
      </p:sp>
      <p:sp>
        <p:nvSpPr>
          <p:cNvPr id="7" name="Footer Placeholder 6"/>
          <p:cNvSpPr>
            <a:spLocks noGrp="1"/>
          </p:cNvSpPr>
          <p:nvPr>
            <p:ph type="ftr" sz="quarter" idx="11"/>
          </p:nvPr>
        </p:nvSpPr>
        <p:spPr/>
        <p:txBody>
          <a:bodyPr/>
          <a:lstStyle>
            <a:lvl1pPr>
              <a:defRPr>
                <a:solidFill>
                  <a:schemeClr val="tx1"/>
                </a:solidFill>
              </a:defRPr>
            </a:lvl1pPr>
          </a:lstStyle>
          <a:p>
            <a:endParaRPr/>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sp>
        <p:nvSpPr>
          <p:cNvPr id="9" name="Freeform 5"/>
          <p:cNvSpPr>
            <a:spLocks noChangeAspect="1" noEditPoints="1"/>
          </p:cNvSpPr>
          <p:nvPr/>
        </p:nvSpPr>
        <p:spPr bwMode="invGray">
          <a:xfrm>
            <a:off x="11589757" y="6321203"/>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392" tIns="45696" rIns="91392" bIns="45696" numCol="1" anchor="t" anchorCtr="0" compatLnSpc="1">
            <a:prstTxWarp prst="textNoShape">
              <a:avLst/>
            </a:prstTxWarp>
          </a:bodyPr>
          <a:lstStyle/>
          <a:p>
            <a:endParaRPr sz="1798"/>
          </a:p>
        </p:txBody>
      </p:sp>
    </p:spTree>
    <p:extLst>
      <p:ext uri="{BB962C8B-B14F-4D97-AF65-F5344CB8AC3E}">
        <p14:creationId xmlns:p14="http://schemas.microsoft.com/office/powerpoint/2010/main" val="7433483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Option 2">
    <p:bg>
      <p:bgPr>
        <a:solidFill>
          <a:schemeClr val="accent1"/>
        </a:solidFill>
        <a:effectLst/>
      </p:bgPr>
    </p:bg>
    <p:spTree>
      <p:nvGrpSpPr>
        <p:cNvPr id="1" name=""/>
        <p:cNvGrpSpPr/>
        <p:nvPr/>
      </p:nvGrpSpPr>
      <p:grpSpPr>
        <a:xfrm>
          <a:off x="0" y="0"/>
          <a:ext cx="0" cy="0"/>
          <a:chOff x="0" y="0"/>
          <a:chExt cx="0" cy="0"/>
        </a:xfrm>
      </p:grpSpPr>
      <p:grpSp>
        <p:nvGrpSpPr>
          <p:cNvPr id="26" name="Group 25"/>
          <p:cNvGrpSpPr/>
          <p:nvPr/>
        </p:nvGrpSpPr>
        <p:grpSpPr bwMode="black">
          <a:xfrm>
            <a:off x="9768842" y="6043638"/>
            <a:ext cx="1931857" cy="258521"/>
            <a:chOff x="3046414" y="3021011"/>
            <a:chExt cx="6095999" cy="815977"/>
          </a:xfrm>
        </p:grpSpPr>
        <p:sp>
          <p:nvSpPr>
            <p:cNvPr id="11" name="Freeform 5"/>
            <p:cNvSpPr>
              <a:spLocks/>
            </p:cNvSpPr>
            <p:nvPr/>
          </p:nvSpPr>
          <p:spPr bwMode="black">
            <a:xfrm>
              <a:off x="3046414" y="3021011"/>
              <a:ext cx="371475" cy="652464"/>
            </a:xfrm>
            <a:custGeom>
              <a:avLst/>
              <a:gdLst>
                <a:gd name="T0" fmla="*/ 0 w 99"/>
                <a:gd name="T1" fmla="*/ 0 h 172"/>
                <a:gd name="T2" fmla="*/ 18 w 99"/>
                <a:gd name="T3" fmla="*/ 0 h 172"/>
                <a:gd name="T4" fmla="*/ 22 w 99"/>
                <a:gd name="T5" fmla="*/ 1 h 172"/>
                <a:gd name="T6" fmla="*/ 24 w 99"/>
                <a:gd name="T7" fmla="*/ 6 h 172"/>
                <a:gd name="T8" fmla="*/ 24 w 99"/>
                <a:gd name="T9" fmla="*/ 101 h 172"/>
                <a:gd name="T10" fmla="*/ 51 w 99"/>
                <a:gd name="T11" fmla="*/ 74 h 172"/>
                <a:gd name="T12" fmla="*/ 70 w 99"/>
                <a:gd name="T13" fmla="*/ 50 h 172"/>
                <a:gd name="T14" fmla="*/ 88 w 99"/>
                <a:gd name="T15" fmla="*/ 50 h 172"/>
                <a:gd name="T16" fmla="*/ 92 w 99"/>
                <a:gd name="T17" fmla="*/ 54 h 172"/>
                <a:gd name="T18" fmla="*/ 90 w 99"/>
                <a:gd name="T19" fmla="*/ 60 h 172"/>
                <a:gd name="T20" fmla="*/ 83 w 99"/>
                <a:gd name="T21" fmla="*/ 69 h 172"/>
                <a:gd name="T22" fmla="*/ 73 w 99"/>
                <a:gd name="T23" fmla="*/ 81 h 172"/>
                <a:gd name="T24" fmla="*/ 60 w 99"/>
                <a:gd name="T25" fmla="*/ 94 h 172"/>
                <a:gd name="T26" fmla="*/ 45 w 99"/>
                <a:gd name="T27" fmla="*/ 107 h 172"/>
                <a:gd name="T28" fmla="*/ 61 w 99"/>
                <a:gd name="T29" fmla="*/ 122 h 172"/>
                <a:gd name="T30" fmla="*/ 75 w 99"/>
                <a:gd name="T31" fmla="*/ 137 h 172"/>
                <a:gd name="T32" fmla="*/ 88 w 99"/>
                <a:gd name="T33" fmla="*/ 153 h 172"/>
                <a:gd name="T34" fmla="*/ 99 w 99"/>
                <a:gd name="T35" fmla="*/ 172 h 172"/>
                <a:gd name="T36" fmla="*/ 77 w 99"/>
                <a:gd name="T37" fmla="*/ 172 h 172"/>
                <a:gd name="T38" fmla="*/ 72 w 99"/>
                <a:gd name="T39" fmla="*/ 171 h 172"/>
                <a:gd name="T40" fmla="*/ 69 w 99"/>
                <a:gd name="T41" fmla="*/ 167 h 172"/>
                <a:gd name="T42" fmla="*/ 61 w 99"/>
                <a:gd name="T43" fmla="*/ 153 h 172"/>
                <a:gd name="T44" fmla="*/ 50 w 99"/>
                <a:gd name="T45" fmla="*/ 141 h 172"/>
                <a:gd name="T46" fmla="*/ 38 w 99"/>
                <a:gd name="T47" fmla="*/ 128 h 172"/>
                <a:gd name="T48" fmla="*/ 24 w 99"/>
                <a:gd name="T49" fmla="*/ 115 h 172"/>
                <a:gd name="T50" fmla="*/ 24 w 99"/>
                <a:gd name="T51" fmla="*/ 172 h 172"/>
                <a:gd name="T52" fmla="*/ 5 w 99"/>
                <a:gd name="T53" fmla="*/ 172 h 172"/>
                <a:gd name="T54" fmla="*/ 0 w 99"/>
                <a:gd name="T55" fmla="*/ 167 h 172"/>
                <a:gd name="T56" fmla="*/ 0 w 99"/>
                <a:gd name="T5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72">
                  <a:moveTo>
                    <a:pt x="0" y="0"/>
                  </a:moveTo>
                  <a:cubicBezTo>
                    <a:pt x="18" y="0"/>
                    <a:pt x="18" y="0"/>
                    <a:pt x="18" y="0"/>
                  </a:cubicBezTo>
                  <a:cubicBezTo>
                    <a:pt x="20" y="0"/>
                    <a:pt x="21" y="0"/>
                    <a:pt x="22" y="1"/>
                  </a:cubicBezTo>
                  <a:cubicBezTo>
                    <a:pt x="23" y="2"/>
                    <a:pt x="24" y="4"/>
                    <a:pt x="24" y="6"/>
                  </a:cubicBezTo>
                  <a:cubicBezTo>
                    <a:pt x="24" y="101"/>
                    <a:pt x="24" y="101"/>
                    <a:pt x="24" y="101"/>
                  </a:cubicBezTo>
                  <a:cubicBezTo>
                    <a:pt x="35" y="92"/>
                    <a:pt x="44" y="83"/>
                    <a:pt x="51" y="74"/>
                  </a:cubicBezTo>
                  <a:cubicBezTo>
                    <a:pt x="58" y="66"/>
                    <a:pt x="65" y="58"/>
                    <a:pt x="70" y="50"/>
                  </a:cubicBezTo>
                  <a:cubicBezTo>
                    <a:pt x="88" y="50"/>
                    <a:pt x="88" y="50"/>
                    <a:pt x="88" y="50"/>
                  </a:cubicBezTo>
                  <a:cubicBezTo>
                    <a:pt x="91" y="50"/>
                    <a:pt x="92" y="52"/>
                    <a:pt x="92" y="54"/>
                  </a:cubicBezTo>
                  <a:cubicBezTo>
                    <a:pt x="92" y="56"/>
                    <a:pt x="91" y="58"/>
                    <a:pt x="90" y="60"/>
                  </a:cubicBezTo>
                  <a:cubicBezTo>
                    <a:pt x="88" y="63"/>
                    <a:pt x="86" y="65"/>
                    <a:pt x="83" y="69"/>
                  </a:cubicBezTo>
                  <a:cubicBezTo>
                    <a:pt x="81" y="73"/>
                    <a:pt x="77" y="77"/>
                    <a:pt x="73" y="81"/>
                  </a:cubicBezTo>
                  <a:cubicBezTo>
                    <a:pt x="69" y="85"/>
                    <a:pt x="65" y="90"/>
                    <a:pt x="60" y="94"/>
                  </a:cubicBezTo>
                  <a:cubicBezTo>
                    <a:pt x="55" y="99"/>
                    <a:pt x="50" y="103"/>
                    <a:pt x="45" y="107"/>
                  </a:cubicBezTo>
                  <a:cubicBezTo>
                    <a:pt x="51" y="112"/>
                    <a:pt x="57" y="117"/>
                    <a:pt x="61" y="122"/>
                  </a:cubicBezTo>
                  <a:cubicBezTo>
                    <a:pt x="66" y="126"/>
                    <a:pt x="71" y="132"/>
                    <a:pt x="75" y="137"/>
                  </a:cubicBezTo>
                  <a:cubicBezTo>
                    <a:pt x="80" y="142"/>
                    <a:pt x="84" y="148"/>
                    <a:pt x="88" y="153"/>
                  </a:cubicBezTo>
                  <a:cubicBezTo>
                    <a:pt x="92" y="159"/>
                    <a:pt x="95" y="166"/>
                    <a:pt x="99" y="172"/>
                  </a:cubicBezTo>
                  <a:cubicBezTo>
                    <a:pt x="77" y="172"/>
                    <a:pt x="77" y="172"/>
                    <a:pt x="77" y="172"/>
                  </a:cubicBezTo>
                  <a:cubicBezTo>
                    <a:pt x="75" y="172"/>
                    <a:pt x="73" y="172"/>
                    <a:pt x="72" y="171"/>
                  </a:cubicBezTo>
                  <a:cubicBezTo>
                    <a:pt x="71" y="170"/>
                    <a:pt x="70" y="169"/>
                    <a:pt x="69" y="167"/>
                  </a:cubicBezTo>
                  <a:cubicBezTo>
                    <a:pt x="67" y="162"/>
                    <a:pt x="64" y="158"/>
                    <a:pt x="61" y="153"/>
                  </a:cubicBezTo>
                  <a:cubicBezTo>
                    <a:pt x="57" y="149"/>
                    <a:pt x="54" y="145"/>
                    <a:pt x="50" y="141"/>
                  </a:cubicBezTo>
                  <a:cubicBezTo>
                    <a:pt x="47" y="137"/>
                    <a:pt x="43" y="132"/>
                    <a:pt x="38" y="128"/>
                  </a:cubicBezTo>
                  <a:cubicBezTo>
                    <a:pt x="34" y="124"/>
                    <a:pt x="29" y="119"/>
                    <a:pt x="24" y="115"/>
                  </a:cubicBezTo>
                  <a:cubicBezTo>
                    <a:pt x="24" y="172"/>
                    <a:pt x="24" y="172"/>
                    <a:pt x="24" y="172"/>
                  </a:cubicBezTo>
                  <a:cubicBezTo>
                    <a:pt x="5" y="172"/>
                    <a:pt x="5" y="172"/>
                    <a:pt x="5" y="172"/>
                  </a:cubicBezTo>
                  <a:cubicBezTo>
                    <a:pt x="2" y="172"/>
                    <a:pt x="0" y="170"/>
                    <a:pt x="0" y="16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12" name="Freeform 6"/>
            <p:cNvSpPr>
              <a:spLocks noEditPoints="1"/>
            </p:cNvSpPr>
            <p:nvPr/>
          </p:nvSpPr>
          <p:spPr bwMode="black">
            <a:xfrm>
              <a:off x="3444876" y="3198810"/>
              <a:ext cx="360362" cy="487363"/>
            </a:xfrm>
            <a:custGeom>
              <a:avLst/>
              <a:gdLst>
                <a:gd name="T0" fmla="*/ 23 w 96"/>
                <a:gd name="T1" fmla="*/ 73 h 128"/>
                <a:gd name="T2" fmla="*/ 26 w 96"/>
                <a:gd name="T3" fmla="*/ 90 h 128"/>
                <a:gd name="T4" fmla="*/ 31 w 96"/>
                <a:gd name="T5" fmla="*/ 100 h 128"/>
                <a:gd name="T6" fmla="*/ 42 w 96"/>
                <a:gd name="T7" fmla="*/ 107 h 128"/>
                <a:gd name="T8" fmla="*/ 59 w 96"/>
                <a:gd name="T9" fmla="*/ 109 h 128"/>
                <a:gd name="T10" fmla="*/ 76 w 96"/>
                <a:gd name="T11" fmla="*/ 108 h 128"/>
                <a:gd name="T12" fmla="*/ 87 w 96"/>
                <a:gd name="T13" fmla="*/ 107 h 128"/>
                <a:gd name="T14" fmla="*/ 92 w 96"/>
                <a:gd name="T15" fmla="*/ 112 h 128"/>
                <a:gd name="T16" fmla="*/ 92 w 96"/>
                <a:gd name="T17" fmla="*/ 122 h 128"/>
                <a:gd name="T18" fmla="*/ 77 w 96"/>
                <a:gd name="T19" fmla="*/ 126 h 128"/>
                <a:gd name="T20" fmla="*/ 54 w 96"/>
                <a:gd name="T21" fmla="*/ 128 h 128"/>
                <a:gd name="T22" fmla="*/ 30 w 96"/>
                <a:gd name="T23" fmla="*/ 125 h 128"/>
                <a:gd name="T24" fmla="*/ 13 w 96"/>
                <a:gd name="T25" fmla="*/ 114 h 128"/>
                <a:gd name="T26" fmla="*/ 4 w 96"/>
                <a:gd name="T27" fmla="*/ 94 h 128"/>
                <a:gd name="T28" fmla="*/ 0 w 96"/>
                <a:gd name="T29" fmla="*/ 65 h 128"/>
                <a:gd name="T30" fmla="*/ 4 w 96"/>
                <a:gd name="T31" fmla="*/ 35 h 128"/>
                <a:gd name="T32" fmla="*/ 13 w 96"/>
                <a:gd name="T33" fmla="*/ 15 h 128"/>
                <a:gd name="T34" fmla="*/ 29 w 96"/>
                <a:gd name="T35" fmla="*/ 4 h 128"/>
                <a:gd name="T36" fmla="*/ 51 w 96"/>
                <a:gd name="T37" fmla="*/ 0 h 128"/>
                <a:gd name="T38" fmla="*/ 73 w 96"/>
                <a:gd name="T39" fmla="*/ 4 h 128"/>
                <a:gd name="T40" fmla="*/ 87 w 96"/>
                <a:gd name="T41" fmla="*/ 15 h 128"/>
                <a:gd name="T42" fmla="*/ 94 w 96"/>
                <a:gd name="T43" fmla="*/ 31 h 128"/>
                <a:gd name="T44" fmla="*/ 96 w 96"/>
                <a:gd name="T45" fmla="*/ 50 h 128"/>
                <a:gd name="T46" fmla="*/ 95 w 96"/>
                <a:gd name="T47" fmla="*/ 63 h 128"/>
                <a:gd name="T48" fmla="*/ 94 w 96"/>
                <a:gd name="T49" fmla="*/ 73 h 128"/>
                <a:gd name="T50" fmla="*/ 23 w 96"/>
                <a:gd name="T51" fmla="*/ 73 h 128"/>
                <a:gd name="T52" fmla="*/ 74 w 96"/>
                <a:gd name="T53" fmla="*/ 56 h 128"/>
                <a:gd name="T54" fmla="*/ 74 w 96"/>
                <a:gd name="T55" fmla="*/ 53 h 128"/>
                <a:gd name="T56" fmla="*/ 74 w 96"/>
                <a:gd name="T57" fmla="*/ 49 h 128"/>
                <a:gd name="T58" fmla="*/ 70 w 96"/>
                <a:gd name="T59" fmla="*/ 26 h 128"/>
                <a:gd name="T60" fmla="*/ 51 w 96"/>
                <a:gd name="T61" fmla="*/ 19 h 128"/>
                <a:gd name="T62" fmla="*/ 38 w 96"/>
                <a:gd name="T63" fmla="*/ 21 h 128"/>
                <a:gd name="T64" fmla="*/ 29 w 96"/>
                <a:gd name="T65" fmla="*/ 29 h 128"/>
                <a:gd name="T66" fmla="*/ 25 w 96"/>
                <a:gd name="T67" fmla="*/ 40 h 128"/>
                <a:gd name="T68" fmla="*/ 23 w 96"/>
                <a:gd name="T69" fmla="*/ 56 h 128"/>
                <a:gd name="T70" fmla="*/ 74 w 96"/>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8">
                  <a:moveTo>
                    <a:pt x="23" y="73"/>
                  </a:moveTo>
                  <a:cubicBezTo>
                    <a:pt x="24" y="80"/>
                    <a:pt x="25" y="85"/>
                    <a:pt x="26" y="90"/>
                  </a:cubicBezTo>
                  <a:cubicBezTo>
                    <a:pt x="27" y="94"/>
                    <a:pt x="29" y="98"/>
                    <a:pt x="31" y="100"/>
                  </a:cubicBezTo>
                  <a:cubicBezTo>
                    <a:pt x="34" y="103"/>
                    <a:pt x="37" y="105"/>
                    <a:pt x="42" y="107"/>
                  </a:cubicBezTo>
                  <a:cubicBezTo>
                    <a:pt x="46" y="108"/>
                    <a:pt x="52" y="109"/>
                    <a:pt x="59" y="109"/>
                  </a:cubicBezTo>
                  <a:cubicBezTo>
                    <a:pt x="65" y="109"/>
                    <a:pt x="71" y="108"/>
                    <a:pt x="76" y="108"/>
                  </a:cubicBezTo>
                  <a:cubicBezTo>
                    <a:pt x="81" y="107"/>
                    <a:pt x="85" y="107"/>
                    <a:pt x="87" y="107"/>
                  </a:cubicBezTo>
                  <a:cubicBezTo>
                    <a:pt x="91" y="107"/>
                    <a:pt x="92" y="108"/>
                    <a:pt x="92" y="112"/>
                  </a:cubicBezTo>
                  <a:cubicBezTo>
                    <a:pt x="92" y="122"/>
                    <a:pt x="92" y="122"/>
                    <a:pt x="92" y="122"/>
                  </a:cubicBezTo>
                  <a:cubicBezTo>
                    <a:pt x="89" y="124"/>
                    <a:pt x="83" y="125"/>
                    <a:pt x="77" y="126"/>
                  </a:cubicBezTo>
                  <a:cubicBezTo>
                    <a:pt x="70" y="127"/>
                    <a:pt x="62" y="128"/>
                    <a:pt x="54" y="128"/>
                  </a:cubicBezTo>
                  <a:cubicBezTo>
                    <a:pt x="45" y="128"/>
                    <a:pt x="37" y="127"/>
                    <a:pt x="30" y="125"/>
                  </a:cubicBezTo>
                  <a:cubicBezTo>
                    <a:pt x="23" y="122"/>
                    <a:pt x="18" y="119"/>
                    <a:pt x="13" y="114"/>
                  </a:cubicBezTo>
                  <a:cubicBezTo>
                    <a:pt x="9" y="109"/>
                    <a:pt x="6" y="102"/>
                    <a:pt x="4" y="94"/>
                  </a:cubicBezTo>
                  <a:cubicBezTo>
                    <a:pt x="1" y="86"/>
                    <a:pt x="0" y="76"/>
                    <a:pt x="0" y="65"/>
                  </a:cubicBezTo>
                  <a:cubicBezTo>
                    <a:pt x="0" y="53"/>
                    <a:pt x="1" y="43"/>
                    <a:pt x="4" y="35"/>
                  </a:cubicBezTo>
                  <a:cubicBezTo>
                    <a:pt x="6" y="27"/>
                    <a:pt x="9" y="20"/>
                    <a:pt x="13" y="15"/>
                  </a:cubicBezTo>
                  <a:cubicBezTo>
                    <a:pt x="17" y="10"/>
                    <a:pt x="23" y="6"/>
                    <a:pt x="29" y="4"/>
                  </a:cubicBezTo>
                  <a:cubicBezTo>
                    <a:pt x="35" y="1"/>
                    <a:pt x="42" y="0"/>
                    <a:pt x="51" y="0"/>
                  </a:cubicBezTo>
                  <a:cubicBezTo>
                    <a:pt x="60" y="0"/>
                    <a:pt x="67" y="2"/>
                    <a:pt x="73" y="4"/>
                  </a:cubicBezTo>
                  <a:cubicBezTo>
                    <a:pt x="79" y="7"/>
                    <a:pt x="84" y="10"/>
                    <a:pt x="87" y="15"/>
                  </a:cubicBezTo>
                  <a:cubicBezTo>
                    <a:pt x="91" y="19"/>
                    <a:pt x="93" y="25"/>
                    <a:pt x="94" y="31"/>
                  </a:cubicBezTo>
                  <a:cubicBezTo>
                    <a:pt x="96" y="37"/>
                    <a:pt x="96" y="43"/>
                    <a:pt x="96" y="50"/>
                  </a:cubicBezTo>
                  <a:cubicBezTo>
                    <a:pt x="96" y="55"/>
                    <a:pt x="96" y="59"/>
                    <a:pt x="95" y="63"/>
                  </a:cubicBezTo>
                  <a:cubicBezTo>
                    <a:pt x="95" y="68"/>
                    <a:pt x="94" y="71"/>
                    <a:pt x="94" y="73"/>
                  </a:cubicBezTo>
                  <a:lnTo>
                    <a:pt x="23" y="73"/>
                  </a:lnTo>
                  <a:close/>
                  <a:moveTo>
                    <a:pt x="74" y="56"/>
                  </a:moveTo>
                  <a:cubicBezTo>
                    <a:pt x="74" y="55"/>
                    <a:pt x="74" y="53"/>
                    <a:pt x="74" y="53"/>
                  </a:cubicBezTo>
                  <a:cubicBezTo>
                    <a:pt x="74" y="52"/>
                    <a:pt x="74" y="51"/>
                    <a:pt x="74" y="49"/>
                  </a:cubicBezTo>
                  <a:cubicBezTo>
                    <a:pt x="74" y="39"/>
                    <a:pt x="73" y="32"/>
                    <a:pt x="70" y="26"/>
                  </a:cubicBezTo>
                  <a:cubicBezTo>
                    <a:pt x="67" y="21"/>
                    <a:pt x="60" y="19"/>
                    <a:pt x="51" y="19"/>
                  </a:cubicBezTo>
                  <a:cubicBezTo>
                    <a:pt x="46" y="19"/>
                    <a:pt x="41" y="19"/>
                    <a:pt x="38" y="21"/>
                  </a:cubicBezTo>
                  <a:cubicBezTo>
                    <a:pt x="34" y="23"/>
                    <a:pt x="32" y="25"/>
                    <a:pt x="29" y="29"/>
                  </a:cubicBezTo>
                  <a:cubicBezTo>
                    <a:pt x="27" y="32"/>
                    <a:pt x="26" y="36"/>
                    <a:pt x="25" y="40"/>
                  </a:cubicBezTo>
                  <a:cubicBezTo>
                    <a:pt x="24" y="45"/>
                    <a:pt x="24" y="50"/>
                    <a:pt x="23" y="56"/>
                  </a:cubicBezTo>
                  <a:lnTo>
                    <a:pt x="7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13" name="Freeform 7"/>
            <p:cNvSpPr>
              <a:spLocks noEditPoints="1"/>
            </p:cNvSpPr>
            <p:nvPr/>
          </p:nvSpPr>
          <p:spPr bwMode="black">
            <a:xfrm>
              <a:off x="3890964" y="3198810"/>
              <a:ext cx="361949" cy="487363"/>
            </a:xfrm>
            <a:custGeom>
              <a:avLst/>
              <a:gdLst>
                <a:gd name="T0" fmla="*/ 24 w 96"/>
                <a:gd name="T1" fmla="*/ 73 h 128"/>
                <a:gd name="T2" fmla="*/ 26 w 96"/>
                <a:gd name="T3" fmla="*/ 90 h 128"/>
                <a:gd name="T4" fmla="*/ 31 w 96"/>
                <a:gd name="T5" fmla="*/ 100 h 128"/>
                <a:gd name="T6" fmla="*/ 42 w 96"/>
                <a:gd name="T7" fmla="*/ 107 h 128"/>
                <a:gd name="T8" fmla="*/ 59 w 96"/>
                <a:gd name="T9" fmla="*/ 109 h 128"/>
                <a:gd name="T10" fmla="*/ 76 w 96"/>
                <a:gd name="T11" fmla="*/ 108 h 128"/>
                <a:gd name="T12" fmla="*/ 87 w 96"/>
                <a:gd name="T13" fmla="*/ 107 h 128"/>
                <a:gd name="T14" fmla="*/ 92 w 96"/>
                <a:gd name="T15" fmla="*/ 112 h 128"/>
                <a:gd name="T16" fmla="*/ 92 w 96"/>
                <a:gd name="T17" fmla="*/ 122 h 128"/>
                <a:gd name="T18" fmla="*/ 77 w 96"/>
                <a:gd name="T19" fmla="*/ 126 h 128"/>
                <a:gd name="T20" fmla="*/ 54 w 96"/>
                <a:gd name="T21" fmla="*/ 128 h 128"/>
                <a:gd name="T22" fmla="*/ 30 w 96"/>
                <a:gd name="T23" fmla="*/ 125 h 128"/>
                <a:gd name="T24" fmla="*/ 13 w 96"/>
                <a:gd name="T25" fmla="*/ 114 h 128"/>
                <a:gd name="T26" fmla="*/ 4 w 96"/>
                <a:gd name="T27" fmla="*/ 94 h 128"/>
                <a:gd name="T28" fmla="*/ 0 w 96"/>
                <a:gd name="T29" fmla="*/ 65 h 128"/>
                <a:gd name="T30" fmla="*/ 4 w 96"/>
                <a:gd name="T31" fmla="*/ 35 h 128"/>
                <a:gd name="T32" fmla="*/ 13 w 96"/>
                <a:gd name="T33" fmla="*/ 15 h 128"/>
                <a:gd name="T34" fmla="*/ 29 w 96"/>
                <a:gd name="T35" fmla="*/ 4 h 128"/>
                <a:gd name="T36" fmla="*/ 51 w 96"/>
                <a:gd name="T37" fmla="*/ 0 h 128"/>
                <a:gd name="T38" fmla="*/ 73 w 96"/>
                <a:gd name="T39" fmla="*/ 4 h 128"/>
                <a:gd name="T40" fmla="*/ 87 w 96"/>
                <a:gd name="T41" fmla="*/ 15 h 128"/>
                <a:gd name="T42" fmla="*/ 94 w 96"/>
                <a:gd name="T43" fmla="*/ 31 h 128"/>
                <a:gd name="T44" fmla="*/ 96 w 96"/>
                <a:gd name="T45" fmla="*/ 50 h 128"/>
                <a:gd name="T46" fmla="*/ 96 w 96"/>
                <a:gd name="T47" fmla="*/ 63 h 128"/>
                <a:gd name="T48" fmla="*/ 94 w 96"/>
                <a:gd name="T49" fmla="*/ 73 h 128"/>
                <a:gd name="T50" fmla="*/ 24 w 96"/>
                <a:gd name="T51" fmla="*/ 73 h 128"/>
                <a:gd name="T52" fmla="*/ 74 w 96"/>
                <a:gd name="T53" fmla="*/ 56 h 128"/>
                <a:gd name="T54" fmla="*/ 74 w 96"/>
                <a:gd name="T55" fmla="*/ 53 h 128"/>
                <a:gd name="T56" fmla="*/ 74 w 96"/>
                <a:gd name="T57" fmla="*/ 49 h 128"/>
                <a:gd name="T58" fmla="*/ 70 w 96"/>
                <a:gd name="T59" fmla="*/ 26 h 128"/>
                <a:gd name="T60" fmla="*/ 51 w 96"/>
                <a:gd name="T61" fmla="*/ 19 h 128"/>
                <a:gd name="T62" fmla="*/ 38 w 96"/>
                <a:gd name="T63" fmla="*/ 21 h 128"/>
                <a:gd name="T64" fmla="*/ 30 w 96"/>
                <a:gd name="T65" fmla="*/ 29 h 128"/>
                <a:gd name="T66" fmla="*/ 25 w 96"/>
                <a:gd name="T67" fmla="*/ 40 h 128"/>
                <a:gd name="T68" fmla="*/ 24 w 96"/>
                <a:gd name="T69" fmla="*/ 56 h 128"/>
                <a:gd name="T70" fmla="*/ 74 w 96"/>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8">
                  <a:moveTo>
                    <a:pt x="24" y="73"/>
                  </a:moveTo>
                  <a:cubicBezTo>
                    <a:pt x="24" y="80"/>
                    <a:pt x="25" y="85"/>
                    <a:pt x="26" y="90"/>
                  </a:cubicBezTo>
                  <a:cubicBezTo>
                    <a:pt x="27" y="94"/>
                    <a:pt x="29" y="98"/>
                    <a:pt x="31" y="100"/>
                  </a:cubicBezTo>
                  <a:cubicBezTo>
                    <a:pt x="34" y="103"/>
                    <a:pt x="38" y="105"/>
                    <a:pt x="42" y="107"/>
                  </a:cubicBezTo>
                  <a:cubicBezTo>
                    <a:pt x="46" y="108"/>
                    <a:pt x="52" y="109"/>
                    <a:pt x="59" y="109"/>
                  </a:cubicBezTo>
                  <a:cubicBezTo>
                    <a:pt x="66" y="109"/>
                    <a:pt x="71" y="108"/>
                    <a:pt x="76" y="108"/>
                  </a:cubicBezTo>
                  <a:cubicBezTo>
                    <a:pt x="81" y="107"/>
                    <a:pt x="85" y="107"/>
                    <a:pt x="87" y="107"/>
                  </a:cubicBezTo>
                  <a:cubicBezTo>
                    <a:pt x="91" y="107"/>
                    <a:pt x="92" y="108"/>
                    <a:pt x="92" y="112"/>
                  </a:cubicBezTo>
                  <a:cubicBezTo>
                    <a:pt x="92" y="122"/>
                    <a:pt x="92" y="122"/>
                    <a:pt x="92" y="122"/>
                  </a:cubicBezTo>
                  <a:cubicBezTo>
                    <a:pt x="89" y="124"/>
                    <a:pt x="83" y="125"/>
                    <a:pt x="77" y="126"/>
                  </a:cubicBezTo>
                  <a:cubicBezTo>
                    <a:pt x="70" y="127"/>
                    <a:pt x="62" y="128"/>
                    <a:pt x="54" y="128"/>
                  </a:cubicBezTo>
                  <a:cubicBezTo>
                    <a:pt x="45" y="128"/>
                    <a:pt x="37" y="127"/>
                    <a:pt x="30" y="125"/>
                  </a:cubicBezTo>
                  <a:cubicBezTo>
                    <a:pt x="23" y="122"/>
                    <a:pt x="18" y="119"/>
                    <a:pt x="13" y="114"/>
                  </a:cubicBezTo>
                  <a:cubicBezTo>
                    <a:pt x="9" y="109"/>
                    <a:pt x="6" y="102"/>
                    <a:pt x="4" y="94"/>
                  </a:cubicBezTo>
                  <a:cubicBezTo>
                    <a:pt x="2" y="86"/>
                    <a:pt x="0" y="76"/>
                    <a:pt x="0" y="65"/>
                  </a:cubicBezTo>
                  <a:cubicBezTo>
                    <a:pt x="0" y="53"/>
                    <a:pt x="2" y="43"/>
                    <a:pt x="4" y="35"/>
                  </a:cubicBezTo>
                  <a:cubicBezTo>
                    <a:pt x="6" y="27"/>
                    <a:pt x="9" y="20"/>
                    <a:pt x="13" y="15"/>
                  </a:cubicBezTo>
                  <a:cubicBezTo>
                    <a:pt x="17" y="10"/>
                    <a:pt x="23" y="6"/>
                    <a:pt x="29" y="4"/>
                  </a:cubicBezTo>
                  <a:cubicBezTo>
                    <a:pt x="35" y="1"/>
                    <a:pt x="42" y="0"/>
                    <a:pt x="51" y="0"/>
                  </a:cubicBezTo>
                  <a:cubicBezTo>
                    <a:pt x="60" y="0"/>
                    <a:pt x="68" y="2"/>
                    <a:pt x="73" y="4"/>
                  </a:cubicBezTo>
                  <a:cubicBezTo>
                    <a:pt x="79" y="7"/>
                    <a:pt x="84" y="10"/>
                    <a:pt x="87" y="15"/>
                  </a:cubicBezTo>
                  <a:cubicBezTo>
                    <a:pt x="91" y="19"/>
                    <a:pt x="93" y="25"/>
                    <a:pt x="94" y="31"/>
                  </a:cubicBezTo>
                  <a:cubicBezTo>
                    <a:pt x="96" y="37"/>
                    <a:pt x="96" y="43"/>
                    <a:pt x="96" y="50"/>
                  </a:cubicBezTo>
                  <a:cubicBezTo>
                    <a:pt x="96" y="55"/>
                    <a:pt x="96" y="59"/>
                    <a:pt x="96" y="63"/>
                  </a:cubicBezTo>
                  <a:cubicBezTo>
                    <a:pt x="95" y="68"/>
                    <a:pt x="94" y="71"/>
                    <a:pt x="94" y="73"/>
                  </a:cubicBezTo>
                  <a:lnTo>
                    <a:pt x="24" y="73"/>
                  </a:lnTo>
                  <a:close/>
                  <a:moveTo>
                    <a:pt x="74" y="56"/>
                  </a:moveTo>
                  <a:cubicBezTo>
                    <a:pt x="74" y="55"/>
                    <a:pt x="74" y="53"/>
                    <a:pt x="74" y="53"/>
                  </a:cubicBezTo>
                  <a:cubicBezTo>
                    <a:pt x="74" y="52"/>
                    <a:pt x="74" y="51"/>
                    <a:pt x="74" y="49"/>
                  </a:cubicBezTo>
                  <a:cubicBezTo>
                    <a:pt x="74" y="39"/>
                    <a:pt x="73" y="32"/>
                    <a:pt x="70" y="26"/>
                  </a:cubicBezTo>
                  <a:cubicBezTo>
                    <a:pt x="67" y="21"/>
                    <a:pt x="60" y="19"/>
                    <a:pt x="51" y="19"/>
                  </a:cubicBezTo>
                  <a:cubicBezTo>
                    <a:pt x="46" y="19"/>
                    <a:pt x="41" y="19"/>
                    <a:pt x="38" y="21"/>
                  </a:cubicBezTo>
                  <a:cubicBezTo>
                    <a:pt x="34" y="23"/>
                    <a:pt x="32" y="25"/>
                    <a:pt x="30" y="29"/>
                  </a:cubicBezTo>
                  <a:cubicBezTo>
                    <a:pt x="27" y="32"/>
                    <a:pt x="26" y="36"/>
                    <a:pt x="25" y="40"/>
                  </a:cubicBezTo>
                  <a:cubicBezTo>
                    <a:pt x="24" y="45"/>
                    <a:pt x="24" y="50"/>
                    <a:pt x="24" y="56"/>
                  </a:cubicBezTo>
                  <a:lnTo>
                    <a:pt x="7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14" name="Freeform 8"/>
            <p:cNvSpPr>
              <a:spLocks noEditPoints="1"/>
            </p:cNvSpPr>
            <p:nvPr/>
          </p:nvSpPr>
          <p:spPr bwMode="black">
            <a:xfrm>
              <a:off x="4327526" y="3201985"/>
              <a:ext cx="398462" cy="627062"/>
            </a:xfrm>
            <a:custGeom>
              <a:avLst/>
              <a:gdLst>
                <a:gd name="T0" fmla="*/ 61 w 106"/>
                <a:gd name="T1" fmla="*/ 126 h 165"/>
                <a:gd name="T2" fmla="*/ 44 w 106"/>
                <a:gd name="T3" fmla="*/ 123 h 165"/>
                <a:gd name="T4" fmla="*/ 32 w 106"/>
                <a:gd name="T5" fmla="*/ 118 h 165"/>
                <a:gd name="T6" fmla="*/ 32 w 106"/>
                <a:gd name="T7" fmla="*/ 165 h 165"/>
                <a:gd name="T8" fmla="*/ 14 w 106"/>
                <a:gd name="T9" fmla="*/ 165 h 165"/>
                <a:gd name="T10" fmla="*/ 8 w 106"/>
                <a:gd name="T11" fmla="*/ 160 h 165"/>
                <a:gd name="T12" fmla="*/ 8 w 106"/>
                <a:gd name="T13" fmla="*/ 79 h 165"/>
                <a:gd name="T14" fmla="*/ 8 w 106"/>
                <a:gd name="T15" fmla="*/ 51 h 165"/>
                <a:gd name="T16" fmla="*/ 9 w 106"/>
                <a:gd name="T17" fmla="*/ 22 h 165"/>
                <a:gd name="T18" fmla="*/ 5 w 106"/>
                <a:gd name="T19" fmla="*/ 22 h 165"/>
                <a:gd name="T20" fmla="*/ 0 w 106"/>
                <a:gd name="T21" fmla="*/ 17 h 165"/>
                <a:gd name="T22" fmla="*/ 0 w 106"/>
                <a:gd name="T23" fmla="*/ 5 h 165"/>
                <a:gd name="T24" fmla="*/ 9 w 106"/>
                <a:gd name="T25" fmla="*/ 3 h 165"/>
                <a:gd name="T26" fmla="*/ 21 w 106"/>
                <a:gd name="T27" fmla="*/ 2 h 165"/>
                <a:gd name="T28" fmla="*/ 34 w 106"/>
                <a:gd name="T29" fmla="*/ 1 h 165"/>
                <a:gd name="T30" fmla="*/ 47 w 106"/>
                <a:gd name="T31" fmla="*/ 0 h 165"/>
                <a:gd name="T32" fmla="*/ 74 w 106"/>
                <a:gd name="T33" fmla="*/ 3 h 165"/>
                <a:gd name="T34" fmla="*/ 92 w 106"/>
                <a:gd name="T35" fmla="*/ 14 h 165"/>
                <a:gd name="T36" fmla="*/ 102 w 106"/>
                <a:gd name="T37" fmla="*/ 33 h 165"/>
                <a:gd name="T38" fmla="*/ 106 w 106"/>
                <a:gd name="T39" fmla="*/ 63 h 165"/>
                <a:gd name="T40" fmla="*/ 95 w 106"/>
                <a:gd name="T41" fmla="*/ 111 h 165"/>
                <a:gd name="T42" fmla="*/ 61 w 106"/>
                <a:gd name="T43" fmla="*/ 126 h 165"/>
                <a:gd name="T44" fmla="*/ 54 w 106"/>
                <a:gd name="T45" fmla="*/ 107 h 165"/>
                <a:gd name="T46" fmla="*/ 66 w 106"/>
                <a:gd name="T47" fmla="*/ 105 h 165"/>
                <a:gd name="T48" fmla="*/ 75 w 106"/>
                <a:gd name="T49" fmla="*/ 98 h 165"/>
                <a:gd name="T50" fmla="*/ 80 w 106"/>
                <a:gd name="T51" fmla="*/ 84 h 165"/>
                <a:gd name="T52" fmla="*/ 81 w 106"/>
                <a:gd name="T53" fmla="*/ 63 h 165"/>
                <a:gd name="T54" fmla="*/ 80 w 106"/>
                <a:gd name="T55" fmla="*/ 43 h 165"/>
                <a:gd name="T56" fmla="*/ 75 w 106"/>
                <a:gd name="T57" fmla="*/ 29 h 165"/>
                <a:gd name="T58" fmla="*/ 64 w 106"/>
                <a:gd name="T59" fmla="*/ 22 h 165"/>
                <a:gd name="T60" fmla="*/ 47 w 106"/>
                <a:gd name="T61" fmla="*/ 19 h 165"/>
                <a:gd name="T62" fmla="*/ 40 w 106"/>
                <a:gd name="T63" fmla="*/ 20 h 165"/>
                <a:gd name="T64" fmla="*/ 32 w 106"/>
                <a:gd name="T65" fmla="*/ 20 h 165"/>
                <a:gd name="T66" fmla="*/ 32 w 106"/>
                <a:gd name="T67" fmla="*/ 102 h 165"/>
                <a:gd name="T68" fmla="*/ 42 w 106"/>
                <a:gd name="T69" fmla="*/ 105 h 165"/>
                <a:gd name="T70" fmla="*/ 54 w 106"/>
                <a:gd name="T71" fmla="*/ 10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165">
                  <a:moveTo>
                    <a:pt x="61" y="126"/>
                  </a:moveTo>
                  <a:cubicBezTo>
                    <a:pt x="54" y="126"/>
                    <a:pt x="48" y="125"/>
                    <a:pt x="44" y="123"/>
                  </a:cubicBezTo>
                  <a:cubicBezTo>
                    <a:pt x="39" y="122"/>
                    <a:pt x="35" y="120"/>
                    <a:pt x="32" y="118"/>
                  </a:cubicBezTo>
                  <a:cubicBezTo>
                    <a:pt x="32" y="165"/>
                    <a:pt x="32" y="165"/>
                    <a:pt x="32" y="165"/>
                  </a:cubicBezTo>
                  <a:cubicBezTo>
                    <a:pt x="14" y="165"/>
                    <a:pt x="14" y="165"/>
                    <a:pt x="14" y="165"/>
                  </a:cubicBezTo>
                  <a:cubicBezTo>
                    <a:pt x="10" y="165"/>
                    <a:pt x="8" y="163"/>
                    <a:pt x="8" y="160"/>
                  </a:cubicBezTo>
                  <a:cubicBezTo>
                    <a:pt x="8" y="79"/>
                    <a:pt x="8" y="79"/>
                    <a:pt x="8" y="79"/>
                  </a:cubicBezTo>
                  <a:cubicBezTo>
                    <a:pt x="8" y="70"/>
                    <a:pt x="8" y="60"/>
                    <a:pt x="8" y="51"/>
                  </a:cubicBezTo>
                  <a:cubicBezTo>
                    <a:pt x="8" y="41"/>
                    <a:pt x="9" y="31"/>
                    <a:pt x="9" y="22"/>
                  </a:cubicBezTo>
                  <a:cubicBezTo>
                    <a:pt x="5" y="22"/>
                    <a:pt x="5" y="22"/>
                    <a:pt x="5" y="22"/>
                  </a:cubicBezTo>
                  <a:cubicBezTo>
                    <a:pt x="2" y="22"/>
                    <a:pt x="0" y="20"/>
                    <a:pt x="0" y="17"/>
                  </a:cubicBezTo>
                  <a:cubicBezTo>
                    <a:pt x="0" y="5"/>
                    <a:pt x="0" y="5"/>
                    <a:pt x="0" y="5"/>
                  </a:cubicBezTo>
                  <a:cubicBezTo>
                    <a:pt x="2" y="5"/>
                    <a:pt x="5" y="4"/>
                    <a:pt x="9" y="3"/>
                  </a:cubicBezTo>
                  <a:cubicBezTo>
                    <a:pt x="13" y="3"/>
                    <a:pt x="16" y="2"/>
                    <a:pt x="21" y="2"/>
                  </a:cubicBezTo>
                  <a:cubicBezTo>
                    <a:pt x="25" y="2"/>
                    <a:pt x="29" y="1"/>
                    <a:pt x="34" y="1"/>
                  </a:cubicBezTo>
                  <a:cubicBezTo>
                    <a:pt x="38" y="1"/>
                    <a:pt x="43" y="0"/>
                    <a:pt x="47" y="0"/>
                  </a:cubicBezTo>
                  <a:cubicBezTo>
                    <a:pt x="57" y="0"/>
                    <a:pt x="66" y="1"/>
                    <a:pt x="74" y="3"/>
                  </a:cubicBezTo>
                  <a:cubicBezTo>
                    <a:pt x="81" y="5"/>
                    <a:pt x="87" y="9"/>
                    <a:pt x="92" y="14"/>
                  </a:cubicBezTo>
                  <a:cubicBezTo>
                    <a:pt x="97" y="18"/>
                    <a:pt x="100" y="25"/>
                    <a:pt x="102" y="33"/>
                  </a:cubicBezTo>
                  <a:cubicBezTo>
                    <a:pt x="105" y="41"/>
                    <a:pt x="106" y="51"/>
                    <a:pt x="106" y="63"/>
                  </a:cubicBezTo>
                  <a:cubicBezTo>
                    <a:pt x="106" y="84"/>
                    <a:pt x="102" y="100"/>
                    <a:pt x="95" y="111"/>
                  </a:cubicBezTo>
                  <a:cubicBezTo>
                    <a:pt x="87" y="121"/>
                    <a:pt x="76" y="126"/>
                    <a:pt x="61" y="126"/>
                  </a:cubicBezTo>
                  <a:close/>
                  <a:moveTo>
                    <a:pt x="54" y="107"/>
                  </a:moveTo>
                  <a:cubicBezTo>
                    <a:pt x="59" y="107"/>
                    <a:pt x="63" y="106"/>
                    <a:pt x="66" y="105"/>
                  </a:cubicBezTo>
                  <a:cubicBezTo>
                    <a:pt x="70" y="103"/>
                    <a:pt x="73" y="101"/>
                    <a:pt x="75" y="98"/>
                  </a:cubicBezTo>
                  <a:cubicBezTo>
                    <a:pt x="77" y="94"/>
                    <a:pt x="79" y="90"/>
                    <a:pt x="80" y="84"/>
                  </a:cubicBezTo>
                  <a:cubicBezTo>
                    <a:pt x="81" y="78"/>
                    <a:pt x="81" y="71"/>
                    <a:pt x="81" y="63"/>
                  </a:cubicBezTo>
                  <a:cubicBezTo>
                    <a:pt x="81" y="55"/>
                    <a:pt x="81" y="48"/>
                    <a:pt x="80" y="43"/>
                  </a:cubicBezTo>
                  <a:cubicBezTo>
                    <a:pt x="79" y="37"/>
                    <a:pt x="77" y="33"/>
                    <a:pt x="75" y="29"/>
                  </a:cubicBezTo>
                  <a:cubicBezTo>
                    <a:pt x="72" y="26"/>
                    <a:pt x="69" y="23"/>
                    <a:pt x="64" y="22"/>
                  </a:cubicBezTo>
                  <a:cubicBezTo>
                    <a:pt x="60" y="20"/>
                    <a:pt x="54" y="19"/>
                    <a:pt x="47" y="19"/>
                  </a:cubicBezTo>
                  <a:cubicBezTo>
                    <a:pt x="45" y="19"/>
                    <a:pt x="43" y="19"/>
                    <a:pt x="40" y="20"/>
                  </a:cubicBezTo>
                  <a:cubicBezTo>
                    <a:pt x="37" y="20"/>
                    <a:pt x="34" y="20"/>
                    <a:pt x="32" y="20"/>
                  </a:cubicBezTo>
                  <a:cubicBezTo>
                    <a:pt x="32" y="102"/>
                    <a:pt x="32" y="102"/>
                    <a:pt x="32" y="102"/>
                  </a:cubicBezTo>
                  <a:cubicBezTo>
                    <a:pt x="35" y="103"/>
                    <a:pt x="39" y="104"/>
                    <a:pt x="42" y="105"/>
                  </a:cubicBezTo>
                  <a:cubicBezTo>
                    <a:pt x="45" y="106"/>
                    <a:pt x="49" y="107"/>
                    <a:pt x="54"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15" name="Freeform 9"/>
            <p:cNvSpPr>
              <a:spLocks/>
            </p:cNvSpPr>
            <p:nvPr/>
          </p:nvSpPr>
          <p:spPr bwMode="black">
            <a:xfrm>
              <a:off x="5006974" y="3206748"/>
              <a:ext cx="236539" cy="466723"/>
            </a:xfrm>
            <a:custGeom>
              <a:avLst/>
              <a:gdLst>
                <a:gd name="T0" fmla="*/ 55 w 63"/>
                <a:gd name="T1" fmla="*/ 0 h 123"/>
                <a:gd name="T2" fmla="*/ 62 w 63"/>
                <a:gd name="T3" fmla="*/ 2 h 123"/>
                <a:gd name="T4" fmla="*/ 63 w 63"/>
                <a:gd name="T5" fmla="*/ 6 h 123"/>
                <a:gd name="T6" fmla="*/ 63 w 63"/>
                <a:gd name="T7" fmla="*/ 22 h 123"/>
                <a:gd name="T8" fmla="*/ 60 w 63"/>
                <a:gd name="T9" fmla="*/ 22 h 123"/>
                <a:gd name="T10" fmla="*/ 57 w 63"/>
                <a:gd name="T11" fmla="*/ 22 h 123"/>
                <a:gd name="T12" fmla="*/ 39 w 63"/>
                <a:gd name="T13" fmla="*/ 25 h 123"/>
                <a:gd name="T14" fmla="*/ 24 w 63"/>
                <a:gd name="T15" fmla="*/ 36 h 123"/>
                <a:gd name="T16" fmla="*/ 24 w 63"/>
                <a:gd name="T17" fmla="*/ 123 h 123"/>
                <a:gd name="T18" fmla="*/ 5 w 63"/>
                <a:gd name="T19" fmla="*/ 123 h 123"/>
                <a:gd name="T20" fmla="*/ 0 w 63"/>
                <a:gd name="T21" fmla="*/ 118 h 123"/>
                <a:gd name="T22" fmla="*/ 0 w 63"/>
                <a:gd name="T23" fmla="*/ 1 h 123"/>
                <a:gd name="T24" fmla="*/ 14 w 63"/>
                <a:gd name="T25" fmla="*/ 1 h 123"/>
                <a:gd name="T26" fmla="*/ 19 w 63"/>
                <a:gd name="T27" fmla="*/ 2 h 123"/>
                <a:gd name="T28" fmla="*/ 21 w 63"/>
                <a:gd name="T29" fmla="*/ 7 h 123"/>
                <a:gd name="T30" fmla="*/ 22 w 63"/>
                <a:gd name="T31" fmla="*/ 18 h 123"/>
                <a:gd name="T32" fmla="*/ 36 w 63"/>
                <a:gd name="T33" fmla="*/ 6 h 123"/>
                <a:gd name="T34" fmla="*/ 55 w 63"/>
                <a:gd name="T3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123">
                  <a:moveTo>
                    <a:pt x="55" y="0"/>
                  </a:moveTo>
                  <a:cubicBezTo>
                    <a:pt x="58" y="0"/>
                    <a:pt x="60" y="1"/>
                    <a:pt x="62" y="2"/>
                  </a:cubicBezTo>
                  <a:cubicBezTo>
                    <a:pt x="63" y="3"/>
                    <a:pt x="63" y="4"/>
                    <a:pt x="63" y="6"/>
                  </a:cubicBezTo>
                  <a:cubicBezTo>
                    <a:pt x="63" y="22"/>
                    <a:pt x="63" y="22"/>
                    <a:pt x="63" y="22"/>
                  </a:cubicBezTo>
                  <a:cubicBezTo>
                    <a:pt x="62" y="22"/>
                    <a:pt x="61" y="22"/>
                    <a:pt x="60" y="22"/>
                  </a:cubicBezTo>
                  <a:cubicBezTo>
                    <a:pt x="59" y="22"/>
                    <a:pt x="58" y="22"/>
                    <a:pt x="57" y="22"/>
                  </a:cubicBezTo>
                  <a:cubicBezTo>
                    <a:pt x="50" y="22"/>
                    <a:pt x="44" y="23"/>
                    <a:pt x="39" y="25"/>
                  </a:cubicBezTo>
                  <a:cubicBezTo>
                    <a:pt x="34" y="27"/>
                    <a:pt x="29" y="31"/>
                    <a:pt x="24" y="36"/>
                  </a:cubicBezTo>
                  <a:cubicBezTo>
                    <a:pt x="24" y="123"/>
                    <a:pt x="24" y="123"/>
                    <a:pt x="24" y="123"/>
                  </a:cubicBezTo>
                  <a:cubicBezTo>
                    <a:pt x="5" y="123"/>
                    <a:pt x="5" y="123"/>
                    <a:pt x="5" y="123"/>
                  </a:cubicBezTo>
                  <a:cubicBezTo>
                    <a:pt x="2" y="123"/>
                    <a:pt x="0" y="121"/>
                    <a:pt x="0" y="118"/>
                  </a:cubicBezTo>
                  <a:cubicBezTo>
                    <a:pt x="0" y="1"/>
                    <a:pt x="0" y="1"/>
                    <a:pt x="0" y="1"/>
                  </a:cubicBezTo>
                  <a:cubicBezTo>
                    <a:pt x="14" y="1"/>
                    <a:pt x="14" y="1"/>
                    <a:pt x="14" y="1"/>
                  </a:cubicBezTo>
                  <a:cubicBezTo>
                    <a:pt x="16" y="1"/>
                    <a:pt x="18" y="2"/>
                    <a:pt x="19" y="2"/>
                  </a:cubicBezTo>
                  <a:cubicBezTo>
                    <a:pt x="20" y="3"/>
                    <a:pt x="21" y="5"/>
                    <a:pt x="21" y="7"/>
                  </a:cubicBezTo>
                  <a:cubicBezTo>
                    <a:pt x="22" y="18"/>
                    <a:pt x="22" y="18"/>
                    <a:pt x="22" y="18"/>
                  </a:cubicBezTo>
                  <a:cubicBezTo>
                    <a:pt x="26" y="13"/>
                    <a:pt x="30" y="9"/>
                    <a:pt x="36" y="6"/>
                  </a:cubicBezTo>
                  <a:cubicBezTo>
                    <a:pt x="42" y="2"/>
                    <a:pt x="48" y="0"/>
                    <a:pt x="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16" name="Freeform 10"/>
            <p:cNvSpPr>
              <a:spLocks noEditPoints="1"/>
            </p:cNvSpPr>
            <p:nvPr/>
          </p:nvSpPr>
          <p:spPr bwMode="black">
            <a:xfrm>
              <a:off x="5295902" y="3198810"/>
              <a:ext cx="360362" cy="487363"/>
            </a:xfrm>
            <a:custGeom>
              <a:avLst/>
              <a:gdLst>
                <a:gd name="T0" fmla="*/ 23 w 96"/>
                <a:gd name="T1" fmla="*/ 73 h 128"/>
                <a:gd name="T2" fmla="*/ 25 w 96"/>
                <a:gd name="T3" fmla="*/ 90 h 128"/>
                <a:gd name="T4" fmla="*/ 31 w 96"/>
                <a:gd name="T5" fmla="*/ 100 h 128"/>
                <a:gd name="T6" fmla="*/ 42 w 96"/>
                <a:gd name="T7" fmla="*/ 107 h 128"/>
                <a:gd name="T8" fmla="*/ 59 w 96"/>
                <a:gd name="T9" fmla="*/ 109 h 128"/>
                <a:gd name="T10" fmla="*/ 76 w 96"/>
                <a:gd name="T11" fmla="*/ 108 h 128"/>
                <a:gd name="T12" fmla="*/ 87 w 96"/>
                <a:gd name="T13" fmla="*/ 107 h 128"/>
                <a:gd name="T14" fmla="*/ 92 w 96"/>
                <a:gd name="T15" fmla="*/ 112 h 128"/>
                <a:gd name="T16" fmla="*/ 92 w 96"/>
                <a:gd name="T17" fmla="*/ 122 h 128"/>
                <a:gd name="T18" fmla="*/ 76 w 96"/>
                <a:gd name="T19" fmla="*/ 126 h 128"/>
                <a:gd name="T20" fmla="*/ 53 w 96"/>
                <a:gd name="T21" fmla="*/ 128 h 128"/>
                <a:gd name="T22" fmla="*/ 30 w 96"/>
                <a:gd name="T23" fmla="*/ 125 h 128"/>
                <a:gd name="T24" fmla="*/ 13 w 96"/>
                <a:gd name="T25" fmla="*/ 114 h 128"/>
                <a:gd name="T26" fmla="*/ 3 w 96"/>
                <a:gd name="T27" fmla="*/ 94 h 128"/>
                <a:gd name="T28" fmla="*/ 0 w 96"/>
                <a:gd name="T29" fmla="*/ 65 h 128"/>
                <a:gd name="T30" fmla="*/ 3 w 96"/>
                <a:gd name="T31" fmla="*/ 35 h 128"/>
                <a:gd name="T32" fmla="*/ 13 w 96"/>
                <a:gd name="T33" fmla="*/ 15 h 128"/>
                <a:gd name="T34" fmla="*/ 28 w 96"/>
                <a:gd name="T35" fmla="*/ 4 h 128"/>
                <a:gd name="T36" fmla="*/ 50 w 96"/>
                <a:gd name="T37" fmla="*/ 0 h 128"/>
                <a:gd name="T38" fmla="*/ 73 w 96"/>
                <a:gd name="T39" fmla="*/ 4 h 128"/>
                <a:gd name="T40" fmla="*/ 87 w 96"/>
                <a:gd name="T41" fmla="*/ 15 h 128"/>
                <a:gd name="T42" fmla="*/ 94 w 96"/>
                <a:gd name="T43" fmla="*/ 31 h 128"/>
                <a:gd name="T44" fmla="*/ 96 w 96"/>
                <a:gd name="T45" fmla="*/ 50 h 128"/>
                <a:gd name="T46" fmla="*/ 95 w 96"/>
                <a:gd name="T47" fmla="*/ 63 h 128"/>
                <a:gd name="T48" fmla="*/ 93 w 96"/>
                <a:gd name="T49" fmla="*/ 73 h 128"/>
                <a:gd name="T50" fmla="*/ 23 w 96"/>
                <a:gd name="T51" fmla="*/ 73 h 128"/>
                <a:gd name="T52" fmla="*/ 74 w 96"/>
                <a:gd name="T53" fmla="*/ 56 h 128"/>
                <a:gd name="T54" fmla="*/ 74 w 96"/>
                <a:gd name="T55" fmla="*/ 53 h 128"/>
                <a:gd name="T56" fmla="*/ 74 w 96"/>
                <a:gd name="T57" fmla="*/ 49 h 128"/>
                <a:gd name="T58" fmla="*/ 69 w 96"/>
                <a:gd name="T59" fmla="*/ 26 h 128"/>
                <a:gd name="T60" fmla="*/ 51 w 96"/>
                <a:gd name="T61" fmla="*/ 19 h 128"/>
                <a:gd name="T62" fmla="*/ 38 w 96"/>
                <a:gd name="T63" fmla="*/ 21 h 128"/>
                <a:gd name="T64" fmla="*/ 29 w 96"/>
                <a:gd name="T65" fmla="*/ 29 h 128"/>
                <a:gd name="T66" fmla="*/ 25 w 96"/>
                <a:gd name="T67" fmla="*/ 40 h 128"/>
                <a:gd name="T68" fmla="*/ 23 w 96"/>
                <a:gd name="T69" fmla="*/ 56 h 128"/>
                <a:gd name="T70" fmla="*/ 74 w 96"/>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8">
                  <a:moveTo>
                    <a:pt x="23" y="73"/>
                  </a:moveTo>
                  <a:cubicBezTo>
                    <a:pt x="24" y="80"/>
                    <a:pt x="24" y="85"/>
                    <a:pt x="25" y="90"/>
                  </a:cubicBezTo>
                  <a:cubicBezTo>
                    <a:pt x="26" y="94"/>
                    <a:pt x="28" y="98"/>
                    <a:pt x="31" y="100"/>
                  </a:cubicBezTo>
                  <a:cubicBezTo>
                    <a:pt x="34" y="103"/>
                    <a:pt x="37" y="105"/>
                    <a:pt x="42" y="107"/>
                  </a:cubicBezTo>
                  <a:cubicBezTo>
                    <a:pt x="46" y="108"/>
                    <a:pt x="52" y="109"/>
                    <a:pt x="59" y="109"/>
                  </a:cubicBezTo>
                  <a:cubicBezTo>
                    <a:pt x="65" y="109"/>
                    <a:pt x="71" y="108"/>
                    <a:pt x="76" y="108"/>
                  </a:cubicBezTo>
                  <a:cubicBezTo>
                    <a:pt x="81" y="107"/>
                    <a:pt x="85" y="107"/>
                    <a:pt x="87" y="107"/>
                  </a:cubicBezTo>
                  <a:cubicBezTo>
                    <a:pt x="90" y="107"/>
                    <a:pt x="92" y="108"/>
                    <a:pt x="92" y="112"/>
                  </a:cubicBezTo>
                  <a:cubicBezTo>
                    <a:pt x="92" y="122"/>
                    <a:pt x="92" y="122"/>
                    <a:pt x="92" y="122"/>
                  </a:cubicBezTo>
                  <a:cubicBezTo>
                    <a:pt x="88" y="124"/>
                    <a:pt x="83" y="125"/>
                    <a:pt x="76" y="126"/>
                  </a:cubicBezTo>
                  <a:cubicBezTo>
                    <a:pt x="70" y="127"/>
                    <a:pt x="62" y="128"/>
                    <a:pt x="53" y="128"/>
                  </a:cubicBezTo>
                  <a:cubicBezTo>
                    <a:pt x="44" y="128"/>
                    <a:pt x="36" y="127"/>
                    <a:pt x="30" y="125"/>
                  </a:cubicBezTo>
                  <a:cubicBezTo>
                    <a:pt x="23" y="122"/>
                    <a:pt x="17" y="119"/>
                    <a:pt x="13" y="114"/>
                  </a:cubicBezTo>
                  <a:cubicBezTo>
                    <a:pt x="9" y="109"/>
                    <a:pt x="5" y="102"/>
                    <a:pt x="3" y="94"/>
                  </a:cubicBezTo>
                  <a:cubicBezTo>
                    <a:pt x="1" y="86"/>
                    <a:pt x="0" y="76"/>
                    <a:pt x="0" y="65"/>
                  </a:cubicBezTo>
                  <a:cubicBezTo>
                    <a:pt x="0" y="53"/>
                    <a:pt x="1" y="43"/>
                    <a:pt x="3" y="35"/>
                  </a:cubicBezTo>
                  <a:cubicBezTo>
                    <a:pt x="5" y="27"/>
                    <a:pt x="9" y="20"/>
                    <a:pt x="13" y="15"/>
                  </a:cubicBezTo>
                  <a:cubicBezTo>
                    <a:pt x="17" y="10"/>
                    <a:pt x="22" y="6"/>
                    <a:pt x="28" y="4"/>
                  </a:cubicBezTo>
                  <a:cubicBezTo>
                    <a:pt x="35" y="1"/>
                    <a:pt x="42" y="0"/>
                    <a:pt x="50" y="0"/>
                  </a:cubicBezTo>
                  <a:cubicBezTo>
                    <a:pt x="60" y="0"/>
                    <a:pt x="67" y="2"/>
                    <a:pt x="73" y="4"/>
                  </a:cubicBezTo>
                  <a:cubicBezTo>
                    <a:pt x="79" y="7"/>
                    <a:pt x="84" y="10"/>
                    <a:pt x="87" y="15"/>
                  </a:cubicBezTo>
                  <a:cubicBezTo>
                    <a:pt x="90" y="19"/>
                    <a:pt x="93" y="25"/>
                    <a:pt x="94" y="31"/>
                  </a:cubicBezTo>
                  <a:cubicBezTo>
                    <a:pt x="95" y="37"/>
                    <a:pt x="96" y="43"/>
                    <a:pt x="96" y="50"/>
                  </a:cubicBezTo>
                  <a:cubicBezTo>
                    <a:pt x="96" y="55"/>
                    <a:pt x="96" y="59"/>
                    <a:pt x="95" y="63"/>
                  </a:cubicBezTo>
                  <a:cubicBezTo>
                    <a:pt x="95" y="68"/>
                    <a:pt x="94" y="71"/>
                    <a:pt x="93" y="73"/>
                  </a:cubicBezTo>
                  <a:lnTo>
                    <a:pt x="23" y="73"/>
                  </a:lnTo>
                  <a:close/>
                  <a:moveTo>
                    <a:pt x="74" y="56"/>
                  </a:moveTo>
                  <a:cubicBezTo>
                    <a:pt x="74" y="55"/>
                    <a:pt x="74" y="53"/>
                    <a:pt x="74" y="53"/>
                  </a:cubicBezTo>
                  <a:cubicBezTo>
                    <a:pt x="74" y="52"/>
                    <a:pt x="74" y="51"/>
                    <a:pt x="74" y="49"/>
                  </a:cubicBezTo>
                  <a:cubicBezTo>
                    <a:pt x="74" y="39"/>
                    <a:pt x="73" y="32"/>
                    <a:pt x="69" y="26"/>
                  </a:cubicBezTo>
                  <a:cubicBezTo>
                    <a:pt x="66" y="21"/>
                    <a:pt x="60" y="19"/>
                    <a:pt x="51" y="19"/>
                  </a:cubicBezTo>
                  <a:cubicBezTo>
                    <a:pt x="46" y="19"/>
                    <a:pt x="41" y="19"/>
                    <a:pt x="38" y="21"/>
                  </a:cubicBezTo>
                  <a:cubicBezTo>
                    <a:pt x="34" y="23"/>
                    <a:pt x="31" y="25"/>
                    <a:pt x="29" y="29"/>
                  </a:cubicBezTo>
                  <a:cubicBezTo>
                    <a:pt x="27" y="32"/>
                    <a:pt x="26" y="36"/>
                    <a:pt x="25" y="40"/>
                  </a:cubicBezTo>
                  <a:cubicBezTo>
                    <a:pt x="24" y="45"/>
                    <a:pt x="23" y="50"/>
                    <a:pt x="23" y="56"/>
                  </a:cubicBezTo>
                  <a:lnTo>
                    <a:pt x="74"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17" name="Freeform 11"/>
            <p:cNvSpPr>
              <a:spLocks noEditPoints="1"/>
            </p:cNvSpPr>
            <p:nvPr/>
          </p:nvSpPr>
          <p:spPr bwMode="black">
            <a:xfrm>
              <a:off x="5746750" y="3040059"/>
              <a:ext cx="109537" cy="633412"/>
            </a:xfrm>
            <a:custGeom>
              <a:avLst/>
              <a:gdLst>
                <a:gd name="T0" fmla="*/ 15 w 29"/>
                <a:gd name="T1" fmla="*/ 26 h 167"/>
                <a:gd name="T2" fmla="*/ 3 w 29"/>
                <a:gd name="T3" fmla="*/ 23 h 167"/>
                <a:gd name="T4" fmla="*/ 0 w 29"/>
                <a:gd name="T5" fmla="*/ 13 h 167"/>
                <a:gd name="T6" fmla="*/ 3 w 29"/>
                <a:gd name="T7" fmla="*/ 3 h 167"/>
                <a:gd name="T8" fmla="*/ 15 w 29"/>
                <a:gd name="T9" fmla="*/ 0 h 167"/>
                <a:gd name="T10" fmla="*/ 26 w 29"/>
                <a:gd name="T11" fmla="*/ 3 h 167"/>
                <a:gd name="T12" fmla="*/ 29 w 29"/>
                <a:gd name="T13" fmla="*/ 13 h 167"/>
                <a:gd name="T14" fmla="*/ 26 w 29"/>
                <a:gd name="T15" fmla="*/ 23 h 167"/>
                <a:gd name="T16" fmla="*/ 15 w 29"/>
                <a:gd name="T17" fmla="*/ 26 h 167"/>
                <a:gd name="T18" fmla="*/ 27 w 29"/>
                <a:gd name="T19" fmla="*/ 167 h 167"/>
                <a:gd name="T20" fmla="*/ 8 w 29"/>
                <a:gd name="T21" fmla="*/ 167 h 167"/>
                <a:gd name="T22" fmla="*/ 3 w 29"/>
                <a:gd name="T23" fmla="*/ 162 h 167"/>
                <a:gd name="T24" fmla="*/ 3 w 29"/>
                <a:gd name="T25" fmla="*/ 45 h 167"/>
                <a:gd name="T26" fmla="*/ 21 w 29"/>
                <a:gd name="T27" fmla="*/ 45 h 167"/>
                <a:gd name="T28" fmla="*/ 27 w 29"/>
                <a:gd name="T29" fmla="*/ 51 h 167"/>
                <a:gd name="T30" fmla="*/ 27 w 29"/>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67">
                  <a:moveTo>
                    <a:pt x="15" y="26"/>
                  </a:moveTo>
                  <a:cubicBezTo>
                    <a:pt x="9" y="26"/>
                    <a:pt x="5" y="25"/>
                    <a:pt x="3" y="23"/>
                  </a:cubicBezTo>
                  <a:cubicBezTo>
                    <a:pt x="1" y="21"/>
                    <a:pt x="0" y="18"/>
                    <a:pt x="0" y="13"/>
                  </a:cubicBezTo>
                  <a:cubicBezTo>
                    <a:pt x="0" y="8"/>
                    <a:pt x="1" y="5"/>
                    <a:pt x="3" y="3"/>
                  </a:cubicBezTo>
                  <a:cubicBezTo>
                    <a:pt x="5" y="1"/>
                    <a:pt x="9" y="0"/>
                    <a:pt x="15" y="0"/>
                  </a:cubicBezTo>
                  <a:cubicBezTo>
                    <a:pt x="20" y="0"/>
                    <a:pt x="23" y="1"/>
                    <a:pt x="26" y="3"/>
                  </a:cubicBezTo>
                  <a:cubicBezTo>
                    <a:pt x="28" y="5"/>
                    <a:pt x="29" y="8"/>
                    <a:pt x="29" y="13"/>
                  </a:cubicBezTo>
                  <a:cubicBezTo>
                    <a:pt x="29" y="18"/>
                    <a:pt x="28" y="21"/>
                    <a:pt x="26" y="23"/>
                  </a:cubicBezTo>
                  <a:cubicBezTo>
                    <a:pt x="23" y="25"/>
                    <a:pt x="20" y="26"/>
                    <a:pt x="15" y="26"/>
                  </a:cubicBezTo>
                  <a:close/>
                  <a:moveTo>
                    <a:pt x="27" y="167"/>
                  </a:moveTo>
                  <a:cubicBezTo>
                    <a:pt x="8" y="167"/>
                    <a:pt x="8" y="167"/>
                    <a:pt x="8" y="167"/>
                  </a:cubicBezTo>
                  <a:cubicBezTo>
                    <a:pt x="4" y="167"/>
                    <a:pt x="3" y="165"/>
                    <a:pt x="3" y="162"/>
                  </a:cubicBezTo>
                  <a:cubicBezTo>
                    <a:pt x="3" y="45"/>
                    <a:pt x="3" y="45"/>
                    <a:pt x="3" y="45"/>
                  </a:cubicBezTo>
                  <a:cubicBezTo>
                    <a:pt x="21" y="45"/>
                    <a:pt x="21" y="45"/>
                    <a:pt x="21" y="45"/>
                  </a:cubicBezTo>
                  <a:cubicBezTo>
                    <a:pt x="25" y="45"/>
                    <a:pt x="27" y="47"/>
                    <a:pt x="27" y="51"/>
                  </a:cubicBezTo>
                  <a:lnTo>
                    <a:pt x="27"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18" name="Freeform 12"/>
            <p:cNvSpPr>
              <a:spLocks/>
            </p:cNvSpPr>
            <p:nvPr/>
          </p:nvSpPr>
          <p:spPr bwMode="black">
            <a:xfrm>
              <a:off x="5961062" y="3201985"/>
              <a:ext cx="363537" cy="471486"/>
            </a:xfrm>
            <a:custGeom>
              <a:avLst/>
              <a:gdLst>
                <a:gd name="T0" fmla="*/ 5 w 97"/>
                <a:gd name="T1" fmla="*/ 124 h 124"/>
                <a:gd name="T2" fmla="*/ 0 w 97"/>
                <a:gd name="T3" fmla="*/ 119 h 124"/>
                <a:gd name="T4" fmla="*/ 0 w 97"/>
                <a:gd name="T5" fmla="*/ 2 h 124"/>
                <a:gd name="T6" fmla="*/ 14 w 97"/>
                <a:gd name="T7" fmla="*/ 2 h 124"/>
                <a:gd name="T8" fmla="*/ 19 w 97"/>
                <a:gd name="T9" fmla="*/ 3 h 124"/>
                <a:gd name="T10" fmla="*/ 21 w 97"/>
                <a:gd name="T11" fmla="*/ 8 h 124"/>
                <a:gd name="T12" fmla="*/ 22 w 97"/>
                <a:gd name="T13" fmla="*/ 16 h 124"/>
                <a:gd name="T14" fmla="*/ 60 w 97"/>
                <a:gd name="T15" fmla="*/ 0 h 124"/>
                <a:gd name="T16" fmla="*/ 88 w 97"/>
                <a:gd name="T17" fmla="*/ 11 h 124"/>
                <a:gd name="T18" fmla="*/ 97 w 97"/>
                <a:gd name="T19" fmla="*/ 41 h 124"/>
                <a:gd name="T20" fmla="*/ 97 w 97"/>
                <a:gd name="T21" fmla="*/ 124 h 124"/>
                <a:gd name="T22" fmla="*/ 78 w 97"/>
                <a:gd name="T23" fmla="*/ 124 h 124"/>
                <a:gd name="T24" fmla="*/ 74 w 97"/>
                <a:gd name="T25" fmla="*/ 123 h 124"/>
                <a:gd name="T26" fmla="*/ 72 w 97"/>
                <a:gd name="T27" fmla="*/ 119 h 124"/>
                <a:gd name="T28" fmla="*/ 72 w 97"/>
                <a:gd name="T29" fmla="*/ 43 h 124"/>
                <a:gd name="T30" fmla="*/ 67 w 97"/>
                <a:gd name="T31" fmla="*/ 25 h 124"/>
                <a:gd name="T32" fmla="*/ 52 w 97"/>
                <a:gd name="T33" fmla="*/ 20 h 124"/>
                <a:gd name="T34" fmla="*/ 35 w 97"/>
                <a:gd name="T35" fmla="*/ 24 h 124"/>
                <a:gd name="T36" fmla="*/ 24 w 97"/>
                <a:gd name="T37" fmla="*/ 32 h 124"/>
                <a:gd name="T38" fmla="*/ 24 w 97"/>
                <a:gd name="T39" fmla="*/ 124 h 124"/>
                <a:gd name="T40" fmla="*/ 5 w 97"/>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24">
                  <a:moveTo>
                    <a:pt x="5" y="124"/>
                  </a:moveTo>
                  <a:cubicBezTo>
                    <a:pt x="1" y="124"/>
                    <a:pt x="0" y="122"/>
                    <a:pt x="0" y="119"/>
                  </a:cubicBezTo>
                  <a:cubicBezTo>
                    <a:pt x="0" y="2"/>
                    <a:pt x="0" y="2"/>
                    <a:pt x="0" y="2"/>
                  </a:cubicBezTo>
                  <a:cubicBezTo>
                    <a:pt x="14" y="2"/>
                    <a:pt x="14" y="2"/>
                    <a:pt x="14" y="2"/>
                  </a:cubicBezTo>
                  <a:cubicBezTo>
                    <a:pt x="16" y="2"/>
                    <a:pt x="17" y="3"/>
                    <a:pt x="19" y="3"/>
                  </a:cubicBezTo>
                  <a:cubicBezTo>
                    <a:pt x="20" y="4"/>
                    <a:pt x="21" y="6"/>
                    <a:pt x="21" y="8"/>
                  </a:cubicBezTo>
                  <a:cubicBezTo>
                    <a:pt x="22" y="16"/>
                    <a:pt x="22" y="16"/>
                    <a:pt x="22" y="16"/>
                  </a:cubicBezTo>
                  <a:cubicBezTo>
                    <a:pt x="32" y="5"/>
                    <a:pt x="45" y="0"/>
                    <a:pt x="60" y="0"/>
                  </a:cubicBezTo>
                  <a:cubicBezTo>
                    <a:pt x="73" y="0"/>
                    <a:pt x="83" y="3"/>
                    <a:pt x="88" y="11"/>
                  </a:cubicBezTo>
                  <a:cubicBezTo>
                    <a:pt x="94" y="19"/>
                    <a:pt x="97" y="29"/>
                    <a:pt x="97" y="41"/>
                  </a:cubicBezTo>
                  <a:cubicBezTo>
                    <a:pt x="97" y="124"/>
                    <a:pt x="97" y="124"/>
                    <a:pt x="97" y="124"/>
                  </a:cubicBezTo>
                  <a:cubicBezTo>
                    <a:pt x="78" y="124"/>
                    <a:pt x="78" y="124"/>
                    <a:pt x="78" y="124"/>
                  </a:cubicBezTo>
                  <a:cubicBezTo>
                    <a:pt x="76" y="124"/>
                    <a:pt x="75" y="124"/>
                    <a:pt x="74" y="123"/>
                  </a:cubicBezTo>
                  <a:cubicBezTo>
                    <a:pt x="73" y="122"/>
                    <a:pt x="72" y="121"/>
                    <a:pt x="72" y="119"/>
                  </a:cubicBezTo>
                  <a:cubicBezTo>
                    <a:pt x="72" y="43"/>
                    <a:pt x="72" y="43"/>
                    <a:pt x="72" y="43"/>
                  </a:cubicBezTo>
                  <a:cubicBezTo>
                    <a:pt x="72" y="35"/>
                    <a:pt x="71" y="29"/>
                    <a:pt x="67" y="25"/>
                  </a:cubicBezTo>
                  <a:cubicBezTo>
                    <a:pt x="63" y="22"/>
                    <a:pt x="58" y="20"/>
                    <a:pt x="52" y="20"/>
                  </a:cubicBezTo>
                  <a:cubicBezTo>
                    <a:pt x="45" y="20"/>
                    <a:pt x="39" y="21"/>
                    <a:pt x="35" y="24"/>
                  </a:cubicBezTo>
                  <a:cubicBezTo>
                    <a:pt x="30" y="27"/>
                    <a:pt x="27" y="29"/>
                    <a:pt x="24" y="32"/>
                  </a:cubicBezTo>
                  <a:cubicBezTo>
                    <a:pt x="24" y="124"/>
                    <a:pt x="24" y="124"/>
                    <a:pt x="24" y="124"/>
                  </a:cubicBezTo>
                  <a:lnTo>
                    <a:pt x="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19" name="Freeform 13"/>
            <p:cNvSpPr>
              <a:spLocks/>
            </p:cNvSpPr>
            <p:nvPr/>
          </p:nvSpPr>
          <p:spPr bwMode="black">
            <a:xfrm>
              <a:off x="6400799" y="3209923"/>
              <a:ext cx="379414" cy="463551"/>
            </a:xfrm>
            <a:custGeom>
              <a:avLst/>
              <a:gdLst>
                <a:gd name="T0" fmla="*/ 43 w 101"/>
                <a:gd name="T1" fmla="*/ 122 h 122"/>
                <a:gd name="T2" fmla="*/ 38 w 101"/>
                <a:gd name="T3" fmla="*/ 121 h 122"/>
                <a:gd name="T4" fmla="*/ 36 w 101"/>
                <a:gd name="T5" fmla="*/ 117 h 122"/>
                <a:gd name="T6" fmla="*/ 13 w 101"/>
                <a:gd name="T7" fmla="*/ 59 h 122"/>
                <a:gd name="T8" fmla="*/ 0 w 101"/>
                <a:gd name="T9" fmla="*/ 0 h 122"/>
                <a:gd name="T10" fmla="*/ 20 w 101"/>
                <a:gd name="T11" fmla="*/ 0 h 122"/>
                <a:gd name="T12" fmla="*/ 25 w 101"/>
                <a:gd name="T13" fmla="*/ 6 h 122"/>
                <a:gd name="T14" fmla="*/ 29 w 101"/>
                <a:gd name="T15" fmla="*/ 30 h 122"/>
                <a:gd name="T16" fmla="*/ 35 w 101"/>
                <a:gd name="T17" fmla="*/ 55 h 122"/>
                <a:gd name="T18" fmla="*/ 43 w 101"/>
                <a:gd name="T19" fmla="*/ 79 h 122"/>
                <a:gd name="T20" fmla="*/ 51 w 101"/>
                <a:gd name="T21" fmla="*/ 101 h 122"/>
                <a:gd name="T22" fmla="*/ 60 w 101"/>
                <a:gd name="T23" fmla="*/ 78 h 122"/>
                <a:gd name="T24" fmla="*/ 67 w 101"/>
                <a:gd name="T25" fmla="*/ 52 h 122"/>
                <a:gd name="T26" fmla="*/ 74 w 101"/>
                <a:gd name="T27" fmla="*/ 25 h 122"/>
                <a:gd name="T28" fmla="*/ 78 w 101"/>
                <a:gd name="T29" fmla="*/ 0 h 122"/>
                <a:gd name="T30" fmla="*/ 96 w 101"/>
                <a:gd name="T31" fmla="*/ 0 h 122"/>
                <a:gd name="T32" fmla="*/ 101 w 101"/>
                <a:gd name="T33" fmla="*/ 5 h 122"/>
                <a:gd name="T34" fmla="*/ 100 w 101"/>
                <a:gd name="T35" fmla="*/ 11 h 122"/>
                <a:gd name="T36" fmla="*/ 99 w 101"/>
                <a:gd name="T37" fmla="*/ 19 h 122"/>
                <a:gd name="T38" fmla="*/ 85 w 101"/>
                <a:gd name="T39" fmla="*/ 70 h 122"/>
                <a:gd name="T40" fmla="*/ 64 w 101"/>
                <a:gd name="T41" fmla="*/ 122 h 122"/>
                <a:gd name="T42" fmla="*/ 43 w 101"/>
                <a:gd name="T4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122">
                  <a:moveTo>
                    <a:pt x="43" y="122"/>
                  </a:moveTo>
                  <a:cubicBezTo>
                    <a:pt x="41" y="122"/>
                    <a:pt x="39" y="122"/>
                    <a:pt x="38" y="121"/>
                  </a:cubicBezTo>
                  <a:cubicBezTo>
                    <a:pt x="38" y="120"/>
                    <a:pt x="37" y="119"/>
                    <a:pt x="36" y="117"/>
                  </a:cubicBezTo>
                  <a:cubicBezTo>
                    <a:pt x="27" y="98"/>
                    <a:pt x="20" y="79"/>
                    <a:pt x="13" y="59"/>
                  </a:cubicBezTo>
                  <a:cubicBezTo>
                    <a:pt x="7" y="40"/>
                    <a:pt x="2" y="20"/>
                    <a:pt x="0" y="0"/>
                  </a:cubicBezTo>
                  <a:cubicBezTo>
                    <a:pt x="20" y="0"/>
                    <a:pt x="20" y="0"/>
                    <a:pt x="20" y="0"/>
                  </a:cubicBezTo>
                  <a:cubicBezTo>
                    <a:pt x="23" y="0"/>
                    <a:pt x="25" y="2"/>
                    <a:pt x="25" y="6"/>
                  </a:cubicBezTo>
                  <a:cubicBezTo>
                    <a:pt x="26" y="13"/>
                    <a:pt x="28" y="21"/>
                    <a:pt x="29" y="30"/>
                  </a:cubicBezTo>
                  <a:cubicBezTo>
                    <a:pt x="31" y="38"/>
                    <a:pt x="33" y="46"/>
                    <a:pt x="35" y="55"/>
                  </a:cubicBezTo>
                  <a:cubicBezTo>
                    <a:pt x="38" y="63"/>
                    <a:pt x="40" y="71"/>
                    <a:pt x="43" y="79"/>
                  </a:cubicBezTo>
                  <a:cubicBezTo>
                    <a:pt x="45" y="87"/>
                    <a:pt x="48" y="95"/>
                    <a:pt x="51" y="101"/>
                  </a:cubicBezTo>
                  <a:cubicBezTo>
                    <a:pt x="54" y="95"/>
                    <a:pt x="57" y="87"/>
                    <a:pt x="60" y="78"/>
                  </a:cubicBezTo>
                  <a:cubicBezTo>
                    <a:pt x="63" y="70"/>
                    <a:pt x="65" y="61"/>
                    <a:pt x="67" y="52"/>
                  </a:cubicBezTo>
                  <a:cubicBezTo>
                    <a:pt x="70" y="43"/>
                    <a:pt x="72" y="34"/>
                    <a:pt x="74" y="25"/>
                  </a:cubicBezTo>
                  <a:cubicBezTo>
                    <a:pt x="75" y="16"/>
                    <a:pt x="77" y="8"/>
                    <a:pt x="78" y="0"/>
                  </a:cubicBezTo>
                  <a:cubicBezTo>
                    <a:pt x="96" y="0"/>
                    <a:pt x="96" y="0"/>
                    <a:pt x="96" y="0"/>
                  </a:cubicBezTo>
                  <a:cubicBezTo>
                    <a:pt x="99" y="0"/>
                    <a:pt x="101" y="2"/>
                    <a:pt x="101" y="5"/>
                  </a:cubicBezTo>
                  <a:cubicBezTo>
                    <a:pt x="101" y="7"/>
                    <a:pt x="101" y="9"/>
                    <a:pt x="100" y="11"/>
                  </a:cubicBezTo>
                  <a:cubicBezTo>
                    <a:pt x="100" y="13"/>
                    <a:pt x="100" y="16"/>
                    <a:pt x="99" y="19"/>
                  </a:cubicBezTo>
                  <a:cubicBezTo>
                    <a:pt x="96" y="36"/>
                    <a:pt x="91" y="53"/>
                    <a:pt x="85" y="70"/>
                  </a:cubicBezTo>
                  <a:cubicBezTo>
                    <a:pt x="79" y="88"/>
                    <a:pt x="72" y="105"/>
                    <a:pt x="64" y="122"/>
                  </a:cubicBezTo>
                  <a:lnTo>
                    <a:pt x="43"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20" name="Freeform 14"/>
            <p:cNvSpPr>
              <a:spLocks noEditPoints="1"/>
            </p:cNvSpPr>
            <p:nvPr/>
          </p:nvSpPr>
          <p:spPr bwMode="black">
            <a:xfrm>
              <a:off x="6840536" y="3198810"/>
              <a:ext cx="360362" cy="487363"/>
            </a:xfrm>
            <a:custGeom>
              <a:avLst/>
              <a:gdLst>
                <a:gd name="T0" fmla="*/ 23 w 96"/>
                <a:gd name="T1" fmla="*/ 73 h 128"/>
                <a:gd name="T2" fmla="*/ 25 w 96"/>
                <a:gd name="T3" fmla="*/ 90 h 128"/>
                <a:gd name="T4" fmla="*/ 31 w 96"/>
                <a:gd name="T5" fmla="*/ 100 h 128"/>
                <a:gd name="T6" fmla="*/ 41 w 96"/>
                <a:gd name="T7" fmla="*/ 107 h 128"/>
                <a:gd name="T8" fmla="*/ 59 w 96"/>
                <a:gd name="T9" fmla="*/ 109 h 128"/>
                <a:gd name="T10" fmla="*/ 76 w 96"/>
                <a:gd name="T11" fmla="*/ 108 h 128"/>
                <a:gd name="T12" fmla="*/ 86 w 96"/>
                <a:gd name="T13" fmla="*/ 107 h 128"/>
                <a:gd name="T14" fmla="*/ 92 w 96"/>
                <a:gd name="T15" fmla="*/ 112 h 128"/>
                <a:gd name="T16" fmla="*/ 92 w 96"/>
                <a:gd name="T17" fmla="*/ 122 h 128"/>
                <a:gd name="T18" fmla="*/ 76 w 96"/>
                <a:gd name="T19" fmla="*/ 126 h 128"/>
                <a:gd name="T20" fmla="*/ 53 w 96"/>
                <a:gd name="T21" fmla="*/ 128 h 128"/>
                <a:gd name="T22" fmla="*/ 29 w 96"/>
                <a:gd name="T23" fmla="*/ 125 h 128"/>
                <a:gd name="T24" fmla="*/ 13 w 96"/>
                <a:gd name="T25" fmla="*/ 114 h 128"/>
                <a:gd name="T26" fmla="*/ 3 w 96"/>
                <a:gd name="T27" fmla="*/ 94 h 128"/>
                <a:gd name="T28" fmla="*/ 0 w 96"/>
                <a:gd name="T29" fmla="*/ 65 h 128"/>
                <a:gd name="T30" fmla="*/ 3 w 96"/>
                <a:gd name="T31" fmla="*/ 35 h 128"/>
                <a:gd name="T32" fmla="*/ 12 w 96"/>
                <a:gd name="T33" fmla="*/ 15 h 128"/>
                <a:gd name="T34" fmla="*/ 28 w 96"/>
                <a:gd name="T35" fmla="*/ 4 h 128"/>
                <a:gd name="T36" fmla="*/ 50 w 96"/>
                <a:gd name="T37" fmla="*/ 0 h 128"/>
                <a:gd name="T38" fmla="*/ 73 w 96"/>
                <a:gd name="T39" fmla="*/ 4 h 128"/>
                <a:gd name="T40" fmla="*/ 87 w 96"/>
                <a:gd name="T41" fmla="*/ 15 h 128"/>
                <a:gd name="T42" fmla="*/ 94 w 96"/>
                <a:gd name="T43" fmla="*/ 31 h 128"/>
                <a:gd name="T44" fmla="*/ 96 w 96"/>
                <a:gd name="T45" fmla="*/ 50 h 128"/>
                <a:gd name="T46" fmla="*/ 95 w 96"/>
                <a:gd name="T47" fmla="*/ 63 h 128"/>
                <a:gd name="T48" fmla="*/ 93 w 96"/>
                <a:gd name="T49" fmla="*/ 73 h 128"/>
                <a:gd name="T50" fmla="*/ 23 w 96"/>
                <a:gd name="T51" fmla="*/ 73 h 128"/>
                <a:gd name="T52" fmla="*/ 73 w 96"/>
                <a:gd name="T53" fmla="*/ 56 h 128"/>
                <a:gd name="T54" fmla="*/ 74 w 96"/>
                <a:gd name="T55" fmla="*/ 53 h 128"/>
                <a:gd name="T56" fmla="*/ 74 w 96"/>
                <a:gd name="T57" fmla="*/ 49 h 128"/>
                <a:gd name="T58" fmla="*/ 69 w 96"/>
                <a:gd name="T59" fmla="*/ 26 h 128"/>
                <a:gd name="T60" fmla="*/ 51 w 96"/>
                <a:gd name="T61" fmla="*/ 19 h 128"/>
                <a:gd name="T62" fmla="*/ 37 w 96"/>
                <a:gd name="T63" fmla="*/ 21 h 128"/>
                <a:gd name="T64" fmla="*/ 29 w 96"/>
                <a:gd name="T65" fmla="*/ 29 h 128"/>
                <a:gd name="T66" fmla="*/ 24 w 96"/>
                <a:gd name="T67" fmla="*/ 40 h 128"/>
                <a:gd name="T68" fmla="*/ 23 w 96"/>
                <a:gd name="T69" fmla="*/ 56 h 128"/>
                <a:gd name="T70" fmla="*/ 73 w 96"/>
                <a:gd name="T71"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 h="128">
                  <a:moveTo>
                    <a:pt x="23" y="73"/>
                  </a:moveTo>
                  <a:cubicBezTo>
                    <a:pt x="23" y="80"/>
                    <a:pt x="24" y="85"/>
                    <a:pt x="25" y="90"/>
                  </a:cubicBezTo>
                  <a:cubicBezTo>
                    <a:pt x="26" y="94"/>
                    <a:pt x="28" y="98"/>
                    <a:pt x="31" y="100"/>
                  </a:cubicBezTo>
                  <a:cubicBezTo>
                    <a:pt x="33" y="103"/>
                    <a:pt x="37" y="105"/>
                    <a:pt x="41" y="107"/>
                  </a:cubicBezTo>
                  <a:cubicBezTo>
                    <a:pt x="46" y="108"/>
                    <a:pt x="52" y="109"/>
                    <a:pt x="59" y="109"/>
                  </a:cubicBezTo>
                  <a:cubicBezTo>
                    <a:pt x="65" y="109"/>
                    <a:pt x="71" y="108"/>
                    <a:pt x="76" y="108"/>
                  </a:cubicBezTo>
                  <a:cubicBezTo>
                    <a:pt x="81" y="107"/>
                    <a:pt x="84" y="107"/>
                    <a:pt x="86" y="107"/>
                  </a:cubicBezTo>
                  <a:cubicBezTo>
                    <a:pt x="90" y="107"/>
                    <a:pt x="92" y="108"/>
                    <a:pt x="92" y="112"/>
                  </a:cubicBezTo>
                  <a:cubicBezTo>
                    <a:pt x="92" y="122"/>
                    <a:pt x="92" y="122"/>
                    <a:pt x="92" y="122"/>
                  </a:cubicBezTo>
                  <a:cubicBezTo>
                    <a:pt x="88" y="124"/>
                    <a:pt x="83" y="125"/>
                    <a:pt x="76" y="126"/>
                  </a:cubicBezTo>
                  <a:cubicBezTo>
                    <a:pt x="69" y="127"/>
                    <a:pt x="62" y="128"/>
                    <a:pt x="53" y="128"/>
                  </a:cubicBezTo>
                  <a:cubicBezTo>
                    <a:pt x="44" y="128"/>
                    <a:pt x="36" y="127"/>
                    <a:pt x="29" y="125"/>
                  </a:cubicBezTo>
                  <a:cubicBezTo>
                    <a:pt x="23" y="122"/>
                    <a:pt x="17" y="119"/>
                    <a:pt x="13" y="114"/>
                  </a:cubicBezTo>
                  <a:cubicBezTo>
                    <a:pt x="8" y="109"/>
                    <a:pt x="5" y="102"/>
                    <a:pt x="3" y="94"/>
                  </a:cubicBezTo>
                  <a:cubicBezTo>
                    <a:pt x="1" y="86"/>
                    <a:pt x="0" y="76"/>
                    <a:pt x="0" y="65"/>
                  </a:cubicBezTo>
                  <a:cubicBezTo>
                    <a:pt x="0" y="53"/>
                    <a:pt x="1" y="43"/>
                    <a:pt x="3" y="35"/>
                  </a:cubicBezTo>
                  <a:cubicBezTo>
                    <a:pt x="5" y="27"/>
                    <a:pt x="8" y="20"/>
                    <a:pt x="12" y="15"/>
                  </a:cubicBezTo>
                  <a:cubicBezTo>
                    <a:pt x="17" y="10"/>
                    <a:pt x="22" y="6"/>
                    <a:pt x="28" y="4"/>
                  </a:cubicBezTo>
                  <a:cubicBezTo>
                    <a:pt x="34" y="1"/>
                    <a:pt x="42" y="0"/>
                    <a:pt x="50" y="0"/>
                  </a:cubicBezTo>
                  <a:cubicBezTo>
                    <a:pt x="59" y="0"/>
                    <a:pt x="67" y="2"/>
                    <a:pt x="73" y="4"/>
                  </a:cubicBezTo>
                  <a:cubicBezTo>
                    <a:pt x="79" y="7"/>
                    <a:pt x="83" y="10"/>
                    <a:pt x="87" y="15"/>
                  </a:cubicBezTo>
                  <a:cubicBezTo>
                    <a:pt x="90" y="19"/>
                    <a:pt x="92" y="25"/>
                    <a:pt x="94" y="31"/>
                  </a:cubicBezTo>
                  <a:cubicBezTo>
                    <a:pt x="95" y="37"/>
                    <a:pt x="96" y="43"/>
                    <a:pt x="96" y="50"/>
                  </a:cubicBezTo>
                  <a:cubicBezTo>
                    <a:pt x="96" y="55"/>
                    <a:pt x="95" y="59"/>
                    <a:pt x="95" y="63"/>
                  </a:cubicBezTo>
                  <a:cubicBezTo>
                    <a:pt x="94" y="68"/>
                    <a:pt x="94" y="71"/>
                    <a:pt x="93" y="73"/>
                  </a:cubicBezTo>
                  <a:lnTo>
                    <a:pt x="23" y="73"/>
                  </a:lnTo>
                  <a:close/>
                  <a:moveTo>
                    <a:pt x="73" y="56"/>
                  </a:moveTo>
                  <a:cubicBezTo>
                    <a:pt x="74" y="55"/>
                    <a:pt x="74" y="53"/>
                    <a:pt x="74" y="53"/>
                  </a:cubicBezTo>
                  <a:cubicBezTo>
                    <a:pt x="74" y="52"/>
                    <a:pt x="74" y="51"/>
                    <a:pt x="74" y="49"/>
                  </a:cubicBezTo>
                  <a:cubicBezTo>
                    <a:pt x="74" y="39"/>
                    <a:pt x="72" y="32"/>
                    <a:pt x="69" y="26"/>
                  </a:cubicBezTo>
                  <a:cubicBezTo>
                    <a:pt x="66" y="21"/>
                    <a:pt x="60" y="19"/>
                    <a:pt x="51" y="19"/>
                  </a:cubicBezTo>
                  <a:cubicBezTo>
                    <a:pt x="45" y="19"/>
                    <a:pt x="41" y="19"/>
                    <a:pt x="37" y="21"/>
                  </a:cubicBezTo>
                  <a:cubicBezTo>
                    <a:pt x="34" y="23"/>
                    <a:pt x="31" y="25"/>
                    <a:pt x="29" y="29"/>
                  </a:cubicBezTo>
                  <a:cubicBezTo>
                    <a:pt x="27" y="32"/>
                    <a:pt x="25" y="36"/>
                    <a:pt x="24" y="40"/>
                  </a:cubicBezTo>
                  <a:cubicBezTo>
                    <a:pt x="24" y="45"/>
                    <a:pt x="23" y="50"/>
                    <a:pt x="23" y="56"/>
                  </a:cubicBezTo>
                  <a:lnTo>
                    <a:pt x="73"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21" name="Freeform 15"/>
            <p:cNvSpPr>
              <a:spLocks/>
            </p:cNvSpPr>
            <p:nvPr/>
          </p:nvSpPr>
          <p:spPr bwMode="black">
            <a:xfrm>
              <a:off x="7297734" y="3201985"/>
              <a:ext cx="365125" cy="471486"/>
            </a:xfrm>
            <a:custGeom>
              <a:avLst/>
              <a:gdLst>
                <a:gd name="T0" fmla="*/ 5 w 97"/>
                <a:gd name="T1" fmla="*/ 124 h 124"/>
                <a:gd name="T2" fmla="*/ 0 w 97"/>
                <a:gd name="T3" fmla="*/ 119 h 124"/>
                <a:gd name="T4" fmla="*/ 0 w 97"/>
                <a:gd name="T5" fmla="*/ 2 h 124"/>
                <a:gd name="T6" fmla="*/ 14 w 97"/>
                <a:gd name="T7" fmla="*/ 2 h 124"/>
                <a:gd name="T8" fmla="*/ 19 w 97"/>
                <a:gd name="T9" fmla="*/ 3 h 124"/>
                <a:gd name="T10" fmla="*/ 21 w 97"/>
                <a:gd name="T11" fmla="*/ 8 h 124"/>
                <a:gd name="T12" fmla="*/ 22 w 97"/>
                <a:gd name="T13" fmla="*/ 16 h 124"/>
                <a:gd name="T14" fmla="*/ 60 w 97"/>
                <a:gd name="T15" fmla="*/ 0 h 124"/>
                <a:gd name="T16" fmla="*/ 88 w 97"/>
                <a:gd name="T17" fmla="*/ 11 h 124"/>
                <a:gd name="T18" fmla="*/ 97 w 97"/>
                <a:gd name="T19" fmla="*/ 41 h 124"/>
                <a:gd name="T20" fmla="*/ 97 w 97"/>
                <a:gd name="T21" fmla="*/ 124 h 124"/>
                <a:gd name="T22" fmla="*/ 78 w 97"/>
                <a:gd name="T23" fmla="*/ 124 h 124"/>
                <a:gd name="T24" fmla="*/ 74 w 97"/>
                <a:gd name="T25" fmla="*/ 123 h 124"/>
                <a:gd name="T26" fmla="*/ 72 w 97"/>
                <a:gd name="T27" fmla="*/ 119 h 124"/>
                <a:gd name="T28" fmla="*/ 72 w 97"/>
                <a:gd name="T29" fmla="*/ 43 h 124"/>
                <a:gd name="T30" fmla="*/ 67 w 97"/>
                <a:gd name="T31" fmla="*/ 25 h 124"/>
                <a:gd name="T32" fmla="*/ 52 w 97"/>
                <a:gd name="T33" fmla="*/ 20 h 124"/>
                <a:gd name="T34" fmla="*/ 35 w 97"/>
                <a:gd name="T35" fmla="*/ 24 h 124"/>
                <a:gd name="T36" fmla="*/ 24 w 97"/>
                <a:gd name="T37" fmla="*/ 32 h 124"/>
                <a:gd name="T38" fmla="*/ 24 w 97"/>
                <a:gd name="T39" fmla="*/ 124 h 124"/>
                <a:gd name="T40" fmla="*/ 5 w 97"/>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24">
                  <a:moveTo>
                    <a:pt x="5" y="124"/>
                  </a:moveTo>
                  <a:cubicBezTo>
                    <a:pt x="2" y="124"/>
                    <a:pt x="0" y="122"/>
                    <a:pt x="0" y="119"/>
                  </a:cubicBezTo>
                  <a:cubicBezTo>
                    <a:pt x="0" y="2"/>
                    <a:pt x="0" y="2"/>
                    <a:pt x="0" y="2"/>
                  </a:cubicBezTo>
                  <a:cubicBezTo>
                    <a:pt x="14" y="2"/>
                    <a:pt x="14" y="2"/>
                    <a:pt x="14" y="2"/>
                  </a:cubicBezTo>
                  <a:cubicBezTo>
                    <a:pt x="16" y="2"/>
                    <a:pt x="18" y="3"/>
                    <a:pt x="19" y="3"/>
                  </a:cubicBezTo>
                  <a:cubicBezTo>
                    <a:pt x="20" y="4"/>
                    <a:pt x="21" y="6"/>
                    <a:pt x="21" y="8"/>
                  </a:cubicBezTo>
                  <a:cubicBezTo>
                    <a:pt x="22" y="16"/>
                    <a:pt x="22" y="16"/>
                    <a:pt x="22" y="16"/>
                  </a:cubicBezTo>
                  <a:cubicBezTo>
                    <a:pt x="32" y="5"/>
                    <a:pt x="45" y="0"/>
                    <a:pt x="60" y="0"/>
                  </a:cubicBezTo>
                  <a:cubicBezTo>
                    <a:pt x="73" y="0"/>
                    <a:pt x="83" y="3"/>
                    <a:pt x="88" y="11"/>
                  </a:cubicBezTo>
                  <a:cubicBezTo>
                    <a:pt x="94" y="19"/>
                    <a:pt x="97" y="29"/>
                    <a:pt x="97" y="41"/>
                  </a:cubicBezTo>
                  <a:cubicBezTo>
                    <a:pt x="97" y="124"/>
                    <a:pt x="97" y="124"/>
                    <a:pt x="97" y="124"/>
                  </a:cubicBezTo>
                  <a:cubicBezTo>
                    <a:pt x="78" y="124"/>
                    <a:pt x="78" y="124"/>
                    <a:pt x="78" y="124"/>
                  </a:cubicBezTo>
                  <a:cubicBezTo>
                    <a:pt x="76" y="124"/>
                    <a:pt x="75" y="124"/>
                    <a:pt x="74" y="123"/>
                  </a:cubicBezTo>
                  <a:cubicBezTo>
                    <a:pt x="73" y="122"/>
                    <a:pt x="72" y="121"/>
                    <a:pt x="72" y="119"/>
                  </a:cubicBezTo>
                  <a:cubicBezTo>
                    <a:pt x="72" y="43"/>
                    <a:pt x="72" y="43"/>
                    <a:pt x="72" y="43"/>
                  </a:cubicBezTo>
                  <a:cubicBezTo>
                    <a:pt x="72" y="35"/>
                    <a:pt x="71" y="29"/>
                    <a:pt x="67" y="25"/>
                  </a:cubicBezTo>
                  <a:cubicBezTo>
                    <a:pt x="64" y="22"/>
                    <a:pt x="59" y="20"/>
                    <a:pt x="52" y="20"/>
                  </a:cubicBezTo>
                  <a:cubicBezTo>
                    <a:pt x="45" y="20"/>
                    <a:pt x="40" y="21"/>
                    <a:pt x="35" y="24"/>
                  </a:cubicBezTo>
                  <a:cubicBezTo>
                    <a:pt x="30" y="27"/>
                    <a:pt x="27" y="29"/>
                    <a:pt x="24" y="32"/>
                  </a:cubicBezTo>
                  <a:cubicBezTo>
                    <a:pt x="24" y="124"/>
                    <a:pt x="24" y="124"/>
                    <a:pt x="24" y="124"/>
                  </a:cubicBezTo>
                  <a:lnTo>
                    <a:pt x="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22" name="Freeform 16"/>
            <p:cNvSpPr>
              <a:spLocks/>
            </p:cNvSpPr>
            <p:nvPr/>
          </p:nvSpPr>
          <p:spPr bwMode="black">
            <a:xfrm>
              <a:off x="7740647" y="3089272"/>
              <a:ext cx="255587" cy="592137"/>
            </a:xfrm>
            <a:custGeom>
              <a:avLst/>
              <a:gdLst>
                <a:gd name="T0" fmla="*/ 68 w 68"/>
                <a:gd name="T1" fmla="*/ 154 h 156"/>
                <a:gd name="T2" fmla="*/ 58 w 68"/>
                <a:gd name="T3" fmla="*/ 156 h 156"/>
                <a:gd name="T4" fmla="*/ 47 w 68"/>
                <a:gd name="T5" fmla="*/ 156 h 156"/>
                <a:gd name="T6" fmla="*/ 22 w 68"/>
                <a:gd name="T7" fmla="*/ 149 h 156"/>
                <a:gd name="T8" fmla="*/ 14 w 68"/>
                <a:gd name="T9" fmla="*/ 125 h 156"/>
                <a:gd name="T10" fmla="*/ 14 w 68"/>
                <a:gd name="T11" fmla="*/ 51 h 156"/>
                <a:gd name="T12" fmla="*/ 6 w 68"/>
                <a:gd name="T13" fmla="*/ 51 h 156"/>
                <a:gd name="T14" fmla="*/ 0 w 68"/>
                <a:gd name="T15" fmla="*/ 46 h 156"/>
                <a:gd name="T16" fmla="*/ 0 w 68"/>
                <a:gd name="T17" fmla="*/ 32 h 156"/>
                <a:gd name="T18" fmla="*/ 15 w 68"/>
                <a:gd name="T19" fmla="*/ 32 h 156"/>
                <a:gd name="T20" fmla="*/ 16 w 68"/>
                <a:gd name="T21" fmla="*/ 0 h 156"/>
                <a:gd name="T22" fmla="*/ 33 w 68"/>
                <a:gd name="T23" fmla="*/ 0 h 156"/>
                <a:gd name="T24" fmla="*/ 39 w 68"/>
                <a:gd name="T25" fmla="*/ 6 h 156"/>
                <a:gd name="T26" fmla="*/ 39 w 68"/>
                <a:gd name="T27" fmla="*/ 32 h 156"/>
                <a:gd name="T28" fmla="*/ 62 w 68"/>
                <a:gd name="T29" fmla="*/ 32 h 156"/>
                <a:gd name="T30" fmla="*/ 66 w 68"/>
                <a:gd name="T31" fmla="*/ 34 h 156"/>
                <a:gd name="T32" fmla="*/ 68 w 68"/>
                <a:gd name="T33" fmla="*/ 38 h 156"/>
                <a:gd name="T34" fmla="*/ 68 w 68"/>
                <a:gd name="T35" fmla="*/ 51 h 156"/>
                <a:gd name="T36" fmla="*/ 39 w 68"/>
                <a:gd name="T37" fmla="*/ 51 h 156"/>
                <a:gd name="T38" fmla="*/ 39 w 68"/>
                <a:gd name="T39" fmla="*/ 123 h 156"/>
                <a:gd name="T40" fmla="*/ 41 w 68"/>
                <a:gd name="T41" fmla="*/ 133 h 156"/>
                <a:gd name="T42" fmla="*/ 49 w 68"/>
                <a:gd name="T43" fmla="*/ 137 h 156"/>
                <a:gd name="T44" fmla="*/ 56 w 68"/>
                <a:gd name="T45" fmla="*/ 137 h 156"/>
                <a:gd name="T46" fmla="*/ 61 w 68"/>
                <a:gd name="T47" fmla="*/ 137 h 156"/>
                <a:gd name="T48" fmla="*/ 68 w 68"/>
                <a:gd name="T49" fmla="*/ 142 h 156"/>
                <a:gd name="T50" fmla="*/ 68 w 68"/>
                <a:gd name="T5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156">
                  <a:moveTo>
                    <a:pt x="68" y="154"/>
                  </a:moveTo>
                  <a:cubicBezTo>
                    <a:pt x="64" y="155"/>
                    <a:pt x="61" y="155"/>
                    <a:pt x="58" y="156"/>
                  </a:cubicBezTo>
                  <a:cubicBezTo>
                    <a:pt x="54" y="156"/>
                    <a:pt x="51" y="156"/>
                    <a:pt x="47" y="156"/>
                  </a:cubicBezTo>
                  <a:cubicBezTo>
                    <a:pt x="36" y="156"/>
                    <a:pt x="27" y="154"/>
                    <a:pt x="22" y="149"/>
                  </a:cubicBezTo>
                  <a:cubicBezTo>
                    <a:pt x="17" y="144"/>
                    <a:pt x="14" y="136"/>
                    <a:pt x="14" y="125"/>
                  </a:cubicBezTo>
                  <a:cubicBezTo>
                    <a:pt x="14" y="51"/>
                    <a:pt x="14" y="51"/>
                    <a:pt x="14" y="51"/>
                  </a:cubicBezTo>
                  <a:cubicBezTo>
                    <a:pt x="6" y="51"/>
                    <a:pt x="6" y="51"/>
                    <a:pt x="6" y="51"/>
                  </a:cubicBezTo>
                  <a:cubicBezTo>
                    <a:pt x="2" y="51"/>
                    <a:pt x="0" y="50"/>
                    <a:pt x="0" y="46"/>
                  </a:cubicBezTo>
                  <a:cubicBezTo>
                    <a:pt x="0" y="32"/>
                    <a:pt x="0" y="32"/>
                    <a:pt x="0" y="32"/>
                  </a:cubicBezTo>
                  <a:cubicBezTo>
                    <a:pt x="15" y="32"/>
                    <a:pt x="15" y="32"/>
                    <a:pt x="15" y="32"/>
                  </a:cubicBezTo>
                  <a:cubicBezTo>
                    <a:pt x="16" y="0"/>
                    <a:pt x="16" y="0"/>
                    <a:pt x="16" y="0"/>
                  </a:cubicBezTo>
                  <a:cubicBezTo>
                    <a:pt x="33" y="0"/>
                    <a:pt x="33" y="0"/>
                    <a:pt x="33" y="0"/>
                  </a:cubicBezTo>
                  <a:cubicBezTo>
                    <a:pt x="37" y="0"/>
                    <a:pt x="39" y="2"/>
                    <a:pt x="39" y="6"/>
                  </a:cubicBezTo>
                  <a:cubicBezTo>
                    <a:pt x="39" y="32"/>
                    <a:pt x="39" y="32"/>
                    <a:pt x="39" y="32"/>
                  </a:cubicBezTo>
                  <a:cubicBezTo>
                    <a:pt x="62" y="32"/>
                    <a:pt x="62" y="32"/>
                    <a:pt x="62" y="32"/>
                  </a:cubicBezTo>
                  <a:cubicBezTo>
                    <a:pt x="64" y="32"/>
                    <a:pt x="65" y="33"/>
                    <a:pt x="66" y="34"/>
                  </a:cubicBezTo>
                  <a:cubicBezTo>
                    <a:pt x="67" y="35"/>
                    <a:pt x="68" y="36"/>
                    <a:pt x="68" y="38"/>
                  </a:cubicBezTo>
                  <a:cubicBezTo>
                    <a:pt x="68" y="51"/>
                    <a:pt x="68" y="51"/>
                    <a:pt x="68" y="51"/>
                  </a:cubicBezTo>
                  <a:cubicBezTo>
                    <a:pt x="39" y="51"/>
                    <a:pt x="39" y="51"/>
                    <a:pt x="39" y="51"/>
                  </a:cubicBezTo>
                  <a:cubicBezTo>
                    <a:pt x="39" y="123"/>
                    <a:pt x="39" y="123"/>
                    <a:pt x="39" y="123"/>
                  </a:cubicBezTo>
                  <a:cubicBezTo>
                    <a:pt x="39" y="128"/>
                    <a:pt x="39" y="131"/>
                    <a:pt x="41" y="133"/>
                  </a:cubicBezTo>
                  <a:cubicBezTo>
                    <a:pt x="42" y="136"/>
                    <a:pt x="45" y="137"/>
                    <a:pt x="49" y="137"/>
                  </a:cubicBezTo>
                  <a:cubicBezTo>
                    <a:pt x="52" y="137"/>
                    <a:pt x="54" y="137"/>
                    <a:pt x="56" y="137"/>
                  </a:cubicBezTo>
                  <a:cubicBezTo>
                    <a:pt x="58" y="137"/>
                    <a:pt x="60" y="137"/>
                    <a:pt x="61" y="137"/>
                  </a:cubicBezTo>
                  <a:cubicBezTo>
                    <a:pt x="66" y="137"/>
                    <a:pt x="68" y="139"/>
                    <a:pt x="68" y="142"/>
                  </a:cubicBezTo>
                  <a:lnTo>
                    <a:pt x="68"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23" name="Freeform 17"/>
            <p:cNvSpPr>
              <a:spLocks noEditPoints="1"/>
            </p:cNvSpPr>
            <p:nvPr/>
          </p:nvSpPr>
          <p:spPr bwMode="black">
            <a:xfrm>
              <a:off x="8075610" y="3040059"/>
              <a:ext cx="112713" cy="633412"/>
            </a:xfrm>
            <a:custGeom>
              <a:avLst/>
              <a:gdLst>
                <a:gd name="T0" fmla="*/ 15 w 30"/>
                <a:gd name="T1" fmla="*/ 26 h 167"/>
                <a:gd name="T2" fmla="*/ 3 w 30"/>
                <a:gd name="T3" fmla="*/ 23 h 167"/>
                <a:gd name="T4" fmla="*/ 0 w 30"/>
                <a:gd name="T5" fmla="*/ 13 h 167"/>
                <a:gd name="T6" fmla="*/ 3 w 30"/>
                <a:gd name="T7" fmla="*/ 3 h 167"/>
                <a:gd name="T8" fmla="*/ 15 w 30"/>
                <a:gd name="T9" fmla="*/ 0 h 167"/>
                <a:gd name="T10" fmla="*/ 26 w 30"/>
                <a:gd name="T11" fmla="*/ 3 h 167"/>
                <a:gd name="T12" fmla="*/ 30 w 30"/>
                <a:gd name="T13" fmla="*/ 13 h 167"/>
                <a:gd name="T14" fmla="*/ 26 w 30"/>
                <a:gd name="T15" fmla="*/ 23 h 167"/>
                <a:gd name="T16" fmla="*/ 15 w 30"/>
                <a:gd name="T17" fmla="*/ 26 h 167"/>
                <a:gd name="T18" fmla="*/ 27 w 30"/>
                <a:gd name="T19" fmla="*/ 167 h 167"/>
                <a:gd name="T20" fmla="*/ 8 w 30"/>
                <a:gd name="T21" fmla="*/ 167 h 167"/>
                <a:gd name="T22" fmla="*/ 3 w 30"/>
                <a:gd name="T23" fmla="*/ 162 h 167"/>
                <a:gd name="T24" fmla="*/ 3 w 30"/>
                <a:gd name="T25" fmla="*/ 45 h 167"/>
                <a:gd name="T26" fmla="*/ 21 w 30"/>
                <a:gd name="T27" fmla="*/ 45 h 167"/>
                <a:gd name="T28" fmla="*/ 27 w 30"/>
                <a:gd name="T29" fmla="*/ 51 h 167"/>
                <a:gd name="T30" fmla="*/ 27 w 30"/>
                <a:gd name="T3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167">
                  <a:moveTo>
                    <a:pt x="15" y="26"/>
                  </a:moveTo>
                  <a:cubicBezTo>
                    <a:pt x="9" y="26"/>
                    <a:pt x="6" y="25"/>
                    <a:pt x="3" y="23"/>
                  </a:cubicBezTo>
                  <a:cubicBezTo>
                    <a:pt x="1" y="21"/>
                    <a:pt x="0" y="18"/>
                    <a:pt x="0" y="13"/>
                  </a:cubicBezTo>
                  <a:cubicBezTo>
                    <a:pt x="0" y="8"/>
                    <a:pt x="1" y="5"/>
                    <a:pt x="3" y="3"/>
                  </a:cubicBezTo>
                  <a:cubicBezTo>
                    <a:pt x="6" y="1"/>
                    <a:pt x="9" y="0"/>
                    <a:pt x="15" y="0"/>
                  </a:cubicBezTo>
                  <a:cubicBezTo>
                    <a:pt x="20" y="0"/>
                    <a:pt x="24" y="1"/>
                    <a:pt x="26" y="3"/>
                  </a:cubicBezTo>
                  <a:cubicBezTo>
                    <a:pt x="28" y="5"/>
                    <a:pt x="30" y="8"/>
                    <a:pt x="30" y="13"/>
                  </a:cubicBezTo>
                  <a:cubicBezTo>
                    <a:pt x="30" y="18"/>
                    <a:pt x="28" y="21"/>
                    <a:pt x="26" y="23"/>
                  </a:cubicBezTo>
                  <a:cubicBezTo>
                    <a:pt x="24" y="25"/>
                    <a:pt x="20" y="26"/>
                    <a:pt x="15" y="26"/>
                  </a:cubicBezTo>
                  <a:close/>
                  <a:moveTo>
                    <a:pt x="27" y="167"/>
                  </a:moveTo>
                  <a:cubicBezTo>
                    <a:pt x="8" y="167"/>
                    <a:pt x="8" y="167"/>
                    <a:pt x="8" y="167"/>
                  </a:cubicBezTo>
                  <a:cubicBezTo>
                    <a:pt x="5" y="167"/>
                    <a:pt x="3" y="165"/>
                    <a:pt x="3" y="162"/>
                  </a:cubicBezTo>
                  <a:cubicBezTo>
                    <a:pt x="3" y="45"/>
                    <a:pt x="3" y="45"/>
                    <a:pt x="3" y="45"/>
                  </a:cubicBezTo>
                  <a:cubicBezTo>
                    <a:pt x="21" y="45"/>
                    <a:pt x="21" y="45"/>
                    <a:pt x="21" y="45"/>
                  </a:cubicBezTo>
                  <a:cubicBezTo>
                    <a:pt x="25" y="45"/>
                    <a:pt x="27" y="47"/>
                    <a:pt x="27" y="51"/>
                  </a:cubicBezTo>
                  <a:lnTo>
                    <a:pt x="27"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24" name="Freeform 18"/>
            <p:cNvSpPr>
              <a:spLocks/>
            </p:cNvSpPr>
            <p:nvPr/>
          </p:nvSpPr>
          <p:spPr bwMode="black">
            <a:xfrm>
              <a:off x="8289928" y="3201985"/>
              <a:ext cx="363537" cy="471486"/>
            </a:xfrm>
            <a:custGeom>
              <a:avLst/>
              <a:gdLst>
                <a:gd name="T0" fmla="*/ 5 w 97"/>
                <a:gd name="T1" fmla="*/ 124 h 124"/>
                <a:gd name="T2" fmla="*/ 0 w 97"/>
                <a:gd name="T3" fmla="*/ 119 h 124"/>
                <a:gd name="T4" fmla="*/ 0 w 97"/>
                <a:gd name="T5" fmla="*/ 2 h 124"/>
                <a:gd name="T6" fmla="*/ 14 w 97"/>
                <a:gd name="T7" fmla="*/ 2 h 124"/>
                <a:gd name="T8" fmla="*/ 19 w 97"/>
                <a:gd name="T9" fmla="*/ 3 h 124"/>
                <a:gd name="T10" fmla="*/ 21 w 97"/>
                <a:gd name="T11" fmla="*/ 8 h 124"/>
                <a:gd name="T12" fmla="*/ 22 w 97"/>
                <a:gd name="T13" fmla="*/ 16 h 124"/>
                <a:gd name="T14" fmla="*/ 60 w 97"/>
                <a:gd name="T15" fmla="*/ 0 h 124"/>
                <a:gd name="T16" fmla="*/ 88 w 97"/>
                <a:gd name="T17" fmla="*/ 11 h 124"/>
                <a:gd name="T18" fmla="*/ 97 w 97"/>
                <a:gd name="T19" fmla="*/ 41 h 124"/>
                <a:gd name="T20" fmla="*/ 97 w 97"/>
                <a:gd name="T21" fmla="*/ 124 h 124"/>
                <a:gd name="T22" fmla="*/ 78 w 97"/>
                <a:gd name="T23" fmla="*/ 124 h 124"/>
                <a:gd name="T24" fmla="*/ 74 w 97"/>
                <a:gd name="T25" fmla="*/ 123 h 124"/>
                <a:gd name="T26" fmla="*/ 72 w 97"/>
                <a:gd name="T27" fmla="*/ 119 h 124"/>
                <a:gd name="T28" fmla="*/ 72 w 97"/>
                <a:gd name="T29" fmla="*/ 43 h 124"/>
                <a:gd name="T30" fmla="*/ 67 w 97"/>
                <a:gd name="T31" fmla="*/ 25 h 124"/>
                <a:gd name="T32" fmla="*/ 52 w 97"/>
                <a:gd name="T33" fmla="*/ 20 h 124"/>
                <a:gd name="T34" fmla="*/ 35 w 97"/>
                <a:gd name="T35" fmla="*/ 24 h 124"/>
                <a:gd name="T36" fmla="*/ 24 w 97"/>
                <a:gd name="T37" fmla="*/ 32 h 124"/>
                <a:gd name="T38" fmla="*/ 24 w 97"/>
                <a:gd name="T39" fmla="*/ 124 h 124"/>
                <a:gd name="T40" fmla="*/ 5 w 97"/>
                <a:gd name="T41"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24">
                  <a:moveTo>
                    <a:pt x="5" y="124"/>
                  </a:moveTo>
                  <a:cubicBezTo>
                    <a:pt x="2" y="124"/>
                    <a:pt x="0" y="122"/>
                    <a:pt x="0" y="119"/>
                  </a:cubicBezTo>
                  <a:cubicBezTo>
                    <a:pt x="0" y="2"/>
                    <a:pt x="0" y="2"/>
                    <a:pt x="0" y="2"/>
                  </a:cubicBezTo>
                  <a:cubicBezTo>
                    <a:pt x="14" y="2"/>
                    <a:pt x="14" y="2"/>
                    <a:pt x="14" y="2"/>
                  </a:cubicBezTo>
                  <a:cubicBezTo>
                    <a:pt x="16" y="2"/>
                    <a:pt x="18" y="3"/>
                    <a:pt x="19" y="3"/>
                  </a:cubicBezTo>
                  <a:cubicBezTo>
                    <a:pt x="20" y="4"/>
                    <a:pt x="21" y="6"/>
                    <a:pt x="21" y="8"/>
                  </a:cubicBezTo>
                  <a:cubicBezTo>
                    <a:pt x="22" y="16"/>
                    <a:pt x="22" y="16"/>
                    <a:pt x="22" y="16"/>
                  </a:cubicBezTo>
                  <a:cubicBezTo>
                    <a:pt x="32" y="5"/>
                    <a:pt x="45" y="0"/>
                    <a:pt x="60" y="0"/>
                  </a:cubicBezTo>
                  <a:cubicBezTo>
                    <a:pt x="73" y="0"/>
                    <a:pt x="83" y="3"/>
                    <a:pt x="88" y="11"/>
                  </a:cubicBezTo>
                  <a:cubicBezTo>
                    <a:pt x="94" y="19"/>
                    <a:pt x="97" y="29"/>
                    <a:pt x="97" y="41"/>
                  </a:cubicBezTo>
                  <a:cubicBezTo>
                    <a:pt x="97" y="124"/>
                    <a:pt x="97" y="124"/>
                    <a:pt x="97" y="124"/>
                  </a:cubicBezTo>
                  <a:cubicBezTo>
                    <a:pt x="78" y="124"/>
                    <a:pt x="78" y="124"/>
                    <a:pt x="78" y="124"/>
                  </a:cubicBezTo>
                  <a:cubicBezTo>
                    <a:pt x="76" y="124"/>
                    <a:pt x="75" y="124"/>
                    <a:pt x="74" y="123"/>
                  </a:cubicBezTo>
                  <a:cubicBezTo>
                    <a:pt x="73" y="122"/>
                    <a:pt x="72" y="121"/>
                    <a:pt x="72" y="119"/>
                  </a:cubicBezTo>
                  <a:cubicBezTo>
                    <a:pt x="72" y="43"/>
                    <a:pt x="72" y="43"/>
                    <a:pt x="72" y="43"/>
                  </a:cubicBezTo>
                  <a:cubicBezTo>
                    <a:pt x="72" y="35"/>
                    <a:pt x="71" y="29"/>
                    <a:pt x="67" y="25"/>
                  </a:cubicBezTo>
                  <a:cubicBezTo>
                    <a:pt x="64" y="22"/>
                    <a:pt x="59" y="20"/>
                    <a:pt x="52" y="20"/>
                  </a:cubicBezTo>
                  <a:cubicBezTo>
                    <a:pt x="45" y="20"/>
                    <a:pt x="40" y="21"/>
                    <a:pt x="35" y="24"/>
                  </a:cubicBezTo>
                  <a:cubicBezTo>
                    <a:pt x="30" y="27"/>
                    <a:pt x="27" y="29"/>
                    <a:pt x="24" y="32"/>
                  </a:cubicBezTo>
                  <a:cubicBezTo>
                    <a:pt x="24" y="124"/>
                    <a:pt x="24" y="124"/>
                    <a:pt x="24" y="124"/>
                  </a:cubicBezTo>
                  <a:lnTo>
                    <a:pt x="5"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sp>
          <p:nvSpPr>
            <p:cNvPr id="25" name="Freeform 19"/>
            <p:cNvSpPr>
              <a:spLocks noEditPoints="1"/>
            </p:cNvSpPr>
            <p:nvPr/>
          </p:nvSpPr>
          <p:spPr bwMode="black">
            <a:xfrm>
              <a:off x="8751889" y="3201988"/>
              <a:ext cx="390524" cy="635000"/>
            </a:xfrm>
            <a:custGeom>
              <a:avLst/>
              <a:gdLst>
                <a:gd name="T0" fmla="*/ 0 w 104"/>
                <a:gd name="T1" fmla="*/ 62 h 167"/>
                <a:gd name="T2" fmla="*/ 3 w 104"/>
                <a:gd name="T3" fmla="*/ 32 h 167"/>
                <a:gd name="T4" fmla="*/ 14 w 104"/>
                <a:gd name="T5" fmla="*/ 13 h 167"/>
                <a:gd name="T6" fmla="*/ 32 w 104"/>
                <a:gd name="T7" fmla="*/ 3 h 167"/>
                <a:gd name="T8" fmla="*/ 58 w 104"/>
                <a:gd name="T9" fmla="*/ 0 h 167"/>
                <a:gd name="T10" fmla="*/ 78 w 104"/>
                <a:gd name="T11" fmla="*/ 1 h 167"/>
                <a:gd name="T12" fmla="*/ 95 w 104"/>
                <a:gd name="T13" fmla="*/ 4 h 167"/>
                <a:gd name="T14" fmla="*/ 102 w 104"/>
                <a:gd name="T15" fmla="*/ 6 h 167"/>
                <a:gd name="T16" fmla="*/ 104 w 104"/>
                <a:gd name="T17" fmla="*/ 12 h 167"/>
                <a:gd name="T18" fmla="*/ 104 w 104"/>
                <a:gd name="T19" fmla="*/ 22 h 167"/>
                <a:gd name="T20" fmla="*/ 95 w 104"/>
                <a:gd name="T21" fmla="*/ 22 h 167"/>
                <a:gd name="T22" fmla="*/ 96 w 104"/>
                <a:gd name="T23" fmla="*/ 52 h 167"/>
                <a:gd name="T24" fmla="*/ 96 w 104"/>
                <a:gd name="T25" fmla="*/ 81 h 167"/>
                <a:gd name="T26" fmla="*/ 96 w 104"/>
                <a:gd name="T27" fmla="*/ 124 h 167"/>
                <a:gd name="T28" fmla="*/ 85 w 104"/>
                <a:gd name="T29" fmla="*/ 156 h 167"/>
                <a:gd name="T30" fmla="*/ 48 w 104"/>
                <a:gd name="T31" fmla="*/ 167 h 167"/>
                <a:gd name="T32" fmla="*/ 39 w 104"/>
                <a:gd name="T33" fmla="*/ 167 h 167"/>
                <a:gd name="T34" fmla="*/ 30 w 104"/>
                <a:gd name="T35" fmla="*/ 166 h 167"/>
                <a:gd name="T36" fmla="*/ 20 w 104"/>
                <a:gd name="T37" fmla="*/ 164 h 167"/>
                <a:gd name="T38" fmla="*/ 13 w 104"/>
                <a:gd name="T39" fmla="*/ 162 h 167"/>
                <a:gd name="T40" fmla="*/ 9 w 104"/>
                <a:gd name="T41" fmla="*/ 159 h 167"/>
                <a:gd name="T42" fmla="*/ 8 w 104"/>
                <a:gd name="T43" fmla="*/ 155 h 167"/>
                <a:gd name="T44" fmla="*/ 8 w 104"/>
                <a:gd name="T45" fmla="*/ 145 h 167"/>
                <a:gd name="T46" fmla="*/ 25 w 104"/>
                <a:gd name="T47" fmla="*/ 147 h 167"/>
                <a:gd name="T48" fmla="*/ 41 w 104"/>
                <a:gd name="T49" fmla="*/ 147 h 167"/>
                <a:gd name="T50" fmla="*/ 65 w 104"/>
                <a:gd name="T51" fmla="*/ 142 h 167"/>
                <a:gd name="T52" fmla="*/ 72 w 104"/>
                <a:gd name="T53" fmla="*/ 126 h 167"/>
                <a:gd name="T54" fmla="*/ 72 w 104"/>
                <a:gd name="T55" fmla="*/ 111 h 167"/>
                <a:gd name="T56" fmla="*/ 58 w 104"/>
                <a:gd name="T57" fmla="*/ 118 h 167"/>
                <a:gd name="T58" fmla="*/ 42 w 104"/>
                <a:gd name="T59" fmla="*/ 121 h 167"/>
                <a:gd name="T60" fmla="*/ 21 w 104"/>
                <a:gd name="T61" fmla="*/ 116 h 167"/>
                <a:gd name="T62" fmla="*/ 8 w 104"/>
                <a:gd name="T63" fmla="*/ 104 h 167"/>
                <a:gd name="T64" fmla="*/ 2 w 104"/>
                <a:gd name="T65" fmla="*/ 86 h 167"/>
                <a:gd name="T66" fmla="*/ 0 w 104"/>
                <a:gd name="T67" fmla="*/ 62 h 167"/>
                <a:gd name="T68" fmla="*/ 24 w 104"/>
                <a:gd name="T69" fmla="*/ 62 h 167"/>
                <a:gd name="T70" fmla="*/ 25 w 104"/>
                <a:gd name="T71" fmla="*/ 81 h 167"/>
                <a:gd name="T72" fmla="*/ 30 w 104"/>
                <a:gd name="T73" fmla="*/ 93 h 167"/>
                <a:gd name="T74" fmla="*/ 38 w 104"/>
                <a:gd name="T75" fmla="*/ 100 h 167"/>
                <a:gd name="T76" fmla="*/ 49 w 104"/>
                <a:gd name="T77" fmla="*/ 102 h 167"/>
                <a:gd name="T78" fmla="*/ 62 w 104"/>
                <a:gd name="T79" fmla="*/ 100 h 167"/>
                <a:gd name="T80" fmla="*/ 72 w 104"/>
                <a:gd name="T81" fmla="*/ 94 h 167"/>
                <a:gd name="T82" fmla="*/ 72 w 104"/>
                <a:gd name="T83" fmla="*/ 20 h 167"/>
                <a:gd name="T84" fmla="*/ 65 w 104"/>
                <a:gd name="T85" fmla="*/ 20 h 167"/>
                <a:gd name="T86" fmla="*/ 57 w 104"/>
                <a:gd name="T87" fmla="*/ 19 h 167"/>
                <a:gd name="T88" fmla="*/ 42 w 104"/>
                <a:gd name="T89" fmla="*/ 21 h 167"/>
                <a:gd name="T90" fmla="*/ 32 w 104"/>
                <a:gd name="T91" fmla="*/ 27 h 167"/>
                <a:gd name="T92" fmla="*/ 26 w 104"/>
                <a:gd name="T93" fmla="*/ 40 h 167"/>
                <a:gd name="T94" fmla="*/ 24 w 104"/>
                <a:gd name="T95" fmla="*/ 6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67">
                  <a:moveTo>
                    <a:pt x="0" y="62"/>
                  </a:moveTo>
                  <a:cubicBezTo>
                    <a:pt x="0" y="50"/>
                    <a:pt x="1" y="40"/>
                    <a:pt x="3" y="32"/>
                  </a:cubicBezTo>
                  <a:cubicBezTo>
                    <a:pt x="5" y="24"/>
                    <a:pt x="9" y="18"/>
                    <a:pt x="14" y="13"/>
                  </a:cubicBezTo>
                  <a:cubicBezTo>
                    <a:pt x="19" y="9"/>
                    <a:pt x="25" y="5"/>
                    <a:pt x="32" y="3"/>
                  </a:cubicBezTo>
                  <a:cubicBezTo>
                    <a:pt x="39" y="1"/>
                    <a:pt x="48" y="0"/>
                    <a:pt x="58" y="0"/>
                  </a:cubicBezTo>
                  <a:cubicBezTo>
                    <a:pt x="64" y="0"/>
                    <a:pt x="71" y="1"/>
                    <a:pt x="78" y="1"/>
                  </a:cubicBezTo>
                  <a:cubicBezTo>
                    <a:pt x="84" y="2"/>
                    <a:pt x="90" y="3"/>
                    <a:pt x="95" y="4"/>
                  </a:cubicBezTo>
                  <a:cubicBezTo>
                    <a:pt x="98" y="4"/>
                    <a:pt x="100" y="5"/>
                    <a:pt x="102" y="6"/>
                  </a:cubicBezTo>
                  <a:cubicBezTo>
                    <a:pt x="103" y="7"/>
                    <a:pt x="104" y="9"/>
                    <a:pt x="104" y="12"/>
                  </a:cubicBezTo>
                  <a:cubicBezTo>
                    <a:pt x="104" y="22"/>
                    <a:pt x="104" y="22"/>
                    <a:pt x="104" y="22"/>
                  </a:cubicBezTo>
                  <a:cubicBezTo>
                    <a:pt x="95" y="22"/>
                    <a:pt x="95" y="22"/>
                    <a:pt x="95" y="22"/>
                  </a:cubicBezTo>
                  <a:cubicBezTo>
                    <a:pt x="96" y="32"/>
                    <a:pt x="96" y="42"/>
                    <a:pt x="96" y="52"/>
                  </a:cubicBezTo>
                  <a:cubicBezTo>
                    <a:pt x="96" y="62"/>
                    <a:pt x="96" y="71"/>
                    <a:pt x="96" y="81"/>
                  </a:cubicBezTo>
                  <a:cubicBezTo>
                    <a:pt x="96" y="124"/>
                    <a:pt x="96" y="124"/>
                    <a:pt x="96" y="124"/>
                  </a:cubicBezTo>
                  <a:cubicBezTo>
                    <a:pt x="96" y="138"/>
                    <a:pt x="92" y="149"/>
                    <a:pt x="85" y="156"/>
                  </a:cubicBezTo>
                  <a:cubicBezTo>
                    <a:pt x="77" y="163"/>
                    <a:pt x="65" y="167"/>
                    <a:pt x="48" y="167"/>
                  </a:cubicBezTo>
                  <a:cubicBezTo>
                    <a:pt x="46" y="167"/>
                    <a:pt x="43" y="167"/>
                    <a:pt x="39" y="167"/>
                  </a:cubicBezTo>
                  <a:cubicBezTo>
                    <a:pt x="36" y="166"/>
                    <a:pt x="33" y="166"/>
                    <a:pt x="30" y="166"/>
                  </a:cubicBezTo>
                  <a:cubicBezTo>
                    <a:pt x="26" y="165"/>
                    <a:pt x="23" y="165"/>
                    <a:pt x="20" y="164"/>
                  </a:cubicBezTo>
                  <a:cubicBezTo>
                    <a:pt x="17" y="164"/>
                    <a:pt x="15" y="163"/>
                    <a:pt x="13" y="162"/>
                  </a:cubicBezTo>
                  <a:cubicBezTo>
                    <a:pt x="11" y="161"/>
                    <a:pt x="10" y="160"/>
                    <a:pt x="9" y="159"/>
                  </a:cubicBezTo>
                  <a:cubicBezTo>
                    <a:pt x="8" y="158"/>
                    <a:pt x="8" y="157"/>
                    <a:pt x="8" y="155"/>
                  </a:cubicBezTo>
                  <a:cubicBezTo>
                    <a:pt x="8" y="145"/>
                    <a:pt x="8" y="145"/>
                    <a:pt x="8" y="145"/>
                  </a:cubicBezTo>
                  <a:cubicBezTo>
                    <a:pt x="14" y="146"/>
                    <a:pt x="19" y="146"/>
                    <a:pt x="25" y="147"/>
                  </a:cubicBezTo>
                  <a:cubicBezTo>
                    <a:pt x="31" y="147"/>
                    <a:pt x="36" y="147"/>
                    <a:pt x="41" y="147"/>
                  </a:cubicBezTo>
                  <a:cubicBezTo>
                    <a:pt x="53" y="147"/>
                    <a:pt x="61" y="146"/>
                    <a:pt x="65" y="142"/>
                  </a:cubicBezTo>
                  <a:cubicBezTo>
                    <a:pt x="70" y="139"/>
                    <a:pt x="72" y="134"/>
                    <a:pt x="72" y="126"/>
                  </a:cubicBezTo>
                  <a:cubicBezTo>
                    <a:pt x="72" y="111"/>
                    <a:pt x="72" y="111"/>
                    <a:pt x="72" y="111"/>
                  </a:cubicBezTo>
                  <a:cubicBezTo>
                    <a:pt x="68" y="114"/>
                    <a:pt x="63" y="116"/>
                    <a:pt x="58" y="118"/>
                  </a:cubicBezTo>
                  <a:cubicBezTo>
                    <a:pt x="54" y="120"/>
                    <a:pt x="48" y="121"/>
                    <a:pt x="42" y="121"/>
                  </a:cubicBezTo>
                  <a:cubicBezTo>
                    <a:pt x="33" y="121"/>
                    <a:pt x="26" y="119"/>
                    <a:pt x="21" y="116"/>
                  </a:cubicBezTo>
                  <a:cubicBezTo>
                    <a:pt x="16" y="114"/>
                    <a:pt x="11" y="109"/>
                    <a:pt x="8" y="104"/>
                  </a:cubicBezTo>
                  <a:cubicBezTo>
                    <a:pt x="5" y="99"/>
                    <a:pt x="3" y="93"/>
                    <a:pt x="2" y="86"/>
                  </a:cubicBezTo>
                  <a:cubicBezTo>
                    <a:pt x="0" y="79"/>
                    <a:pt x="0" y="71"/>
                    <a:pt x="0" y="62"/>
                  </a:cubicBezTo>
                  <a:close/>
                  <a:moveTo>
                    <a:pt x="24" y="62"/>
                  </a:moveTo>
                  <a:cubicBezTo>
                    <a:pt x="24" y="69"/>
                    <a:pt x="24" y="76"/>
                    <a:pt x="25" y="81"/>
                  </a:cubicBezTo>
                  <a:cubicBezTo>
                    <a:pt x="26" y="86"/>
                    <a:pt x="28" y="90"/>
                    <a:pt x="30" y="93"/>
                  </a:cubicBezTo>
                  <a:cubicBezTo>
                    <a:pt x="32" y="96"/>
                    <a:pt x="34" y="99"/>
                    <a:pt x="38" y="100"/>
                  </a:cubicBezTo>
                  <a:cubicBezTo>
                    <a:pt x="41" y="101"/>
                    <a:pt x="44" y="102"/>
                    <a:pt x="49" y="102"/>
                  </a:cubicBezTo>
                  <a:cubicBezTo>
                    <a:pt x="54" y="102"/>
                    <a:pt x="58" y="101"/>
                    <a:pt x="62" y="100"/>
                  </a:cubicBezTo>
                  <a:cubicBezTo>
                    <a:pt x="65" y="98"/>
                    <a:pt x="69" y="96"/>
                    <a:pt x="72" y="94"/>
                  </a:cubicBezTo>
                  <a:cubicBezTo>
                    <a:pt x="72" y="20"/>
                    <a:pt x="72" y="20"/>
                    <a:pt x="72" y="20"/>
                  </a:cubicBezTo>
                  <a:cubicBezTo>
                    <a:pt x="70" y="20"/>
                    <a:pt x="67" y="20"/>
                    <a:pt x="65" y="20"/>
                  </a:cubicBezTo>
                  <a:cubicBezTo>
                    <a:pt x="62" y="19"/>
                    <a:pt x="59" y="19"/>
                    <a:pt x="57" y="19"/>
                  </a:cubicBezTo>
                  <a:cubicBezTo>
                    <a:pt x="51" y="19"/>
                    <a:pt x="46" y="20"/>
                    <a:pt x="42" y="21"/>
                  </a:cubicBezTo>
                  <a:cubicBezTo>
                    <a:pt x="38" y="22"/>
                    <a:pt x="34" y="24"/>
                    <a:pt x="32" y="27"/>
                  </a:cubicBezTo>
                  <a:cubicBezTo>
                    <a:pt x="29" y="31"/>
                    <a:pt x="27" y="35"/>
                    <a:pt x="26" y="40"/>
                  </a:cubicBezTo>
                  <a:cubicBezTo>
                    <a:pt x="24" y="46"/>
                    <a:pt x="24" y="53"/>
                    <a:pt x="24"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798"/>
            </a:p>
          </p:txBody>
        </p:sp>
      </p:grpSp>
      <p:sp>
        <p:nvSpPr>
          <p:cNvPr id="9" name="Freeform 5"/>
          <p:cNvSpPr>
            <a:spLocks noChangeAspect="1" noEditPoints="1"/>
          </p:cNvSpPr>
          <p:nvPr/>
        </p:nvSpPr>
        <p:spPr bwMode="invGray">
          <a:xfrm>
            <a:off x="8912092" y="5822416"/>
            <a:ext cx="656279" cy="65610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392" tIns="45696" rIns="91392" bIns="45696" numCol="1" anchor="t" anchorCtr="0" compatLnSpc="1">
            <a:prstTxWarp prst="textNoShape">
              <a:avLst/>
            </a:prstTxWarp>
          </a:bodyPr>
          <a:lstStyle/>
          <a:p>
            <a:endParaRPr sz="1798"/>
          </a:p>
        </p:txBody>
      </p:sp>
      <p:sp>
        <p:nvSpPr>
          <p:cNvPr id="2" name="Title 1"/>
          <p:cNvSpPr>
            <a:spLocks noGrp="1"/>
          </p:cNvSpPr>
          <p:nvPr>
            <p:ph type="title"/>
          </p:nvPr>
        </p:nvSpPr>
        <p:spPr>
          <a:xfrm>
            <a:off x="609600" y="304800"/>
            <a:ext cx="9144000" cy="1828800"/>
          </a:xfrm>
        </p:spPr>
        <p:txBody>
          <a:bodyPr anchor="t"/>
          <a:lstStyle>
            <a:lvl1pPr>
              <a:defRPr sz="4998"/>
            </a:lvl1pPr>
          </a:lstStyle>
          <a:p>
            <a:r>
              <a:rPr lang="en-US"/>
              <a:t>Click to edit Master title style</a:t>
            </a:r>
            <a:endParaRPr/>
          </a:p>
        </p:txBody>
      </p:sp>
      <p:sp>
        <p:nvSpPr>
          <p:cNvPr id="6" name="Date Placeholder 5"/>
          <p:cNvSpPr>
            <a:spLocks noGrp="1"/>
          </p:cNvSpPr>
          <p:nvPr>
            <p:ph type="dt" sz="half" idx="10"/>
          </p:nvPr>
        </p:nvSpPr>
        <p:spPr/>
        <p:txBody>
          <a:bodyPr/>
          <a:lstStyle>
            <a:lvl1pPr>
              <a:defRPr>
                <a:solidFill>
                  <a:schemeClr val="tx1"/>
                </a:solidFill>
              </a:defRPr>
            </a:lvl1pPr>
          </a:lstStyle>
          <a:p>
            <a:fld id="{C88929FE-5680-4A6E-A653-41DB6647F7F8}" type="datetime1">
              <a:rPr lang="en-US"/>
              <a:t>5/7/2021</a:t>
            </a:fld>
            <a:endParaRPr/>
          </a:p>
        </p:txBody>
      </p:sp>
      <p:sp>
        <p:nvSpPr>
          <p:cNvPr id="7" name="Footer Placeholder 6"/>
          <p:cNvSpPr>
            <a:spLocks noGrp="1"/>
          </p:cNvSpPr>
          <p:nvPr>
            <p:ph type="ftr" sz="quarter" idx="11"/>
          </p:nvPr>
        </p:nvSpPr>
        <p:spPr/>
        <p:txBody>
          <a:bodyPr/>
          <a:lstStyle>
            <a:lvl1pPr>
              <a:defRPr>
                <a:solidFill>
                  <a:schemeClr val="tx1"/>
                </a:solidFill>
              </a:defRPr>
            </a:lvl1pPr>
          </a:lstStyle>
          <a:p>
            <a:endParaRPr/>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spTree>
    <p:extLst>
      <p:ext uri="{BB962C8B-B14F-4D97-AF65-F5344CB8AC3E}">
        <p14:creationId xmlns:p14="http://schemas.microsoft.com/office/powerpoint/2010/main" val="2708858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guide id="3" pos="736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Option 3">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solidFill>
                  <a:schemeClr val="tx1"/>
                </a:solidFill>
              </a:defRPr>
            </a:lvl1pPr>
          </a:lstStyle>
          <a:p>
            <a:fld id="{DD01B667-04F9-4703-AC0B-828EB3ABAE35}" type="datetime1">
              <a:rPr lang="en-US"/>
              <a:t>5/7/2021</a:t>
            </a:fld>
            <a:endParaRPr/>
          </a:p>
        </p:txBody>
      </p:sp>
      <p:sp>
        <p:nvSpPr>
          <p:cNvPr id="7" name="Footer Placeholder 6"/>
          <p:cNvSpPr>
            <a:spLocks noGrp="1"/>
          </p:cNvSpPr>
          <p:nvPr>
            <p:ph type="ftr" sz="quarter" idx="11"/>
          </p:nvPr>
        </p:nvSpPr>
        <p:spPr/>
        <p:txBody>
          <a:bodyPr/>
          <a:lstStyle>
            <a:lvl1pPr>
              <a:defRPr>
                <a:solidFill>
                  <a:schemeClr val="tx1"/>
                </a:solidFill>
              </a:defRPr>
            </a:lvl1pPr>
          </a:lstStyle>
          <a:p>
            <a:endParaRPr/>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pic>
        <p:nvPicPr>
          <p:cNvPr id="4" name="Picture 3">
            <a:extLst>
              <a:ext uri="{FF2B5EF4-FFF2-40B4-BE49-F238E27FC236}">
                <a16:creationId xmlns:a16="http://schemas.microsoft.com/office/drawing/2014/main" id="{797ADDA5-1FAE-43A0-8BFA-C8A5D226962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08104" y="1639161"/>
            <a:ext cx="5715060" cy="1349038"/>
          </a:xfrm>
          <a:prstGeom prst="rect">
            <a:avLst/>
          </a:prstGeom>
        </p:spPr>
      </p:pic>
    </p:spTree>
    <p:extLst>
      <p:ext uri="{BB962C8B-B14F-4D97-AF65-F5344CB8AC3E}">
        <p14:creationId xmlns:p14="http://schemas.microsoft.com/office/powerpoint/2010/main" val="1565906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EB36DBA-136A-446D-B741-EEB23C8498AD}"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3344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70464" y="304801"/>
            <a:ext cx="1011936"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304801"/>
            <a:ext cx="96520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1CE6AD4-79A0-493F-8AF8-E45415206710}"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314346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P Building View">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A953078-F4FE-4303-8C42-38FF5B01FB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4"/>
            <a:ext cx="12191996" cy="6856211"/>
          </a:xfrm>
          <a:prstGeom prst="rect">
            <a:avLst/>
          </a:prstGeom>
        </p:spPr>
      </p:pic>
      <p:sp>
        <p:nvSpPr>
          <p:cNvPr id="8" name="Rectangle 7">
            <a:extLst>
              <a:ext uri="{FF2B5EF4-FFF2-40B4-BE49-F238E27FC236}">
                <a16:creationId xmlns:a16="http://schemas.microsoft.com/office/drawing/2014/main" id="{4405470E-369D-4DCB-A63E-D121276017C9}"/>
              </a:ext>
            </a:extLst>
          </p:cNvPr>
          <p:cNvSpPr/>
          <p:nvPr userDrawn="1"/>
        </p:nvSpPr>
        <p:spPr>
          <a:xfrm>
            <a:off x="0" y="2949362"/>
            <a:ext cx="12191999" cy="2145864"/>
          </a:xfrm>
          <a:prstGeom prst="rect">
            <a:avLst/>
          </a:prstGeom>
          <a:gradFill>
            <a:gsLst>
              <a:gs pos="0">
                <a:srgbClr val="0E1525">
                  <a:alpha val="90000"/>
                </a:srgbClr>
              </a:gs>
              <a:gs pos="50000">
                <a:srgbClr val="0E1528">
                  <a:alpha val="87000"/>
                </a:srgbClr>
              </a:gs>
              <a:gs pos="100000">
                <a:srgbClr val="13274A">
                  <a:alpha val="89804"/>
                </a:srgbClr>
              </a:gs>
            </a:gsLst>
            <a:lin ang="42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397"/>
          </a:p>
        </p:txBody>
      </p:sp>
      <p:sp>
        <p:nvSpPr>
          <p:cNvPr id="2" name="Title 1"/>
          <p:cNvSpPr>
            <a:spLocks noGrp="1"/>
          </p:cNvSpPr>
          <p:nvPr>
            <p:ph type="ctrTitle" hasCustomPrompt="1"/>
          </p:nvPr>
        </p:nvSpPr>
        <p:spPr bwMode="white">
          <a:xfrm>
            <a:off x="1789477" y="3244500"/>
            <a:ext cx="5761705" cy="1554480"/>
          </a:xfrm>
          <a:ln>
            <a:noFill/>
          </a:ln>
        </p:spPr>
        <p:txBody>
          <a:bodyPr wrap="none" anchor="ctr" anchorCtr="0"/>
          <a:lstStyle>
            <a:lvl1pPr algn="l">
              <a:defRPr sz="4400" b="0" kern="1200" cap="all" baseline="0" dirty="0">
                <a:solidFill>
                  <a:schemeClr val="bg1"/>
                </a:solidFill>
                <a:latin typeface="+mn-lt"/>
                <a:ea typeface="+mn-ea"/>
                <a:cs typeface="+mn-cs"/>
              </a:defRPr>
            </a:lvl1pPr>
          </a:lstStyle>
          <a:p>
            <a:pPr marL="0" lvl="0" algn="l" defTabSz="914400" rtl="0" eaLnBrk="1" latinLnBrk="0" hangingPunct="1">
              <a:lnSpc>
                <a:spcPct val="80000"/>
              </a:lnSpc>
              <a:spcBef>
                <a:spcPct val="0"/>
              </a:spcBef>
              <a:defRPr/>
            </a:pPr>
            <a:r>
              <a:rPr lang="en-US"/>
              <a:t>Click to edit Master</a:t>
            </a:r>
            <a:br>
              <a:rPr lang="en-US"/>
            </a:br>
            <a:r>
              <a:rPr lang="en-US"/>
              <a:t>title style</a:t>
            </a:r>
            <a:endParaRPr/>
          </a:p>
        </p:txBody>
      </p:sp>
      <p:sp>
        <p:nvSpPr>
          <p:cNvPr id="10" name="Slide Number Placeholder 5">
            <a:extLst>
              <a:ext uri="{FF2B5EF4-FFF2-40B4-BE49-F238E27FC236}">
                <a16:creationId xmlns:a16="http://schemas.microsoft.com/office/drawing/2014/main" id="{9287D604-6333-4AB9-A713-2CCD072B87E7}"/>
              </a:ext>
            </a:extLst>
          </p:cNvPr>
          <p:cNvSpPr>
            <a:spLocks noGrp="1"/>
          </p:cNvSpPr>
          <p:nvPr>
            <p:ph type="sldNum" sz="quarter" idx="4"/>
          </p:nvPr>
        </p:nvSpPr>
        <p:spPr bwMode="white">
          <a:xfrm>
            <a:off x="211667" y="6478524"/>
            <a:ext cx="304800" cy="219456"/>
          </a:xfrm>
          <a:prstGeom prst="rect">
            <a:avLst/>
          </a:prstGeom>
        </p:spPr>
        <p:txBody>
          <a:bodyPr vert="horz" wrap="none" lIns="0" tIns="0" rIns="0" bIns="0" rtlCol="0" anchor="b" anchorCtr="0"/>
          <a:lstStyle>
            <a:lvl1pPr algn="r">
              <a:defRPr sz="700" b="1">
                <a:solidFill>
                  <a:schemeClr val="bg1"/>
                </a:solidFill>
              </a:defRPr>
            </a:lvl1pPr>
          </a:lstStyle>
          <a:p>
            <a:fld id="{00DE720E-C72B-42F0-AD69-52D60E3C605E}" type="slidenum">
              <a:rPr lang="en-US" smtClean="0"/>
              <a:pPr/>
              <a:t>‹#›</a:t>
            </a:fld>
            <a:endParaRPr lang="en-US"/>
          </a:p>
        </p:txBody>
      </p:sp>
      <p:sp>
        <p:nvSpPr>
          <p:cNvPr id="3" name="Subtitle 2"/>
          <p:cNvSpPr>
            <a:spLocks noGrp="1"/>
          </p:cNvSpPr>
          <p:nvPr>
            <p:ph type="subTitle" idx="1"/>
          </p:nvPr>
        </p:nvSpPr>
        <p:spPr bwMode="white">
          <a:xfrm>
            <a:off x="7708498" y="3244500"/>
            <a:ext cx="4247558" cy="1554480"/>
          </a:xfrm>
          <a:ln>
            <a:noFill/>
          </a:ln>
        </p:spPr>
        <p:txBody>
          <a:bodyPr anchor="ctr" anchorCtr="0">
            <a:noAutofit/>
          </a:bodyPr>
          <a:lstStyle>
            <a:lvl1pPr marL="0" indent="0" algn="l">
              <a:spcBef>
                <a:spcPts val="600"/>
              </a:spcBef>
              <a:buNone/>
              <a:defRPr sz="26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2" name="logo">
            <a:extLst>
              <a:ext uri="{FF2B5EF4-FFF2-40B4-BE49-F238E27FC236}">
                <a16:creationId xmlns:a16="http://schemas.microsoft.com/office/drawing/2014/main" id="{9DBBCC7D-4071-43A9-98DA-9688E24F4413}"/>
              </a:ext>
            </a:extLst>
          </p:cNvPr>
          <p:cNvSpPr>
            <a:spLocks noChangeAspect="1" noEditPoints="1"/>
          </p:cNvSpPr>
          <p:nvPr userDrawn="1"/>
        </p:nvSpPr>
        <p:spPr bwMode="gray">
          <a:xfrm>
            <a:off x="417545" y="3507639"/>
            <a:ext cx="970460" cy="970207"/>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2397"/>
          </a:p>
        </p:txBody>
      </p:sp>
    </p:spTree>
    <p:extLst>
      <p:ext uri="{BB962C8B-B14F-4D97-AF65-F5344CB8AC3E}">
        <p14:creationId xmlns:p14="http://schemas.microsoft.com/office/powerpoint/2010/main" val="2736416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1992">
          <p15:clr>
            <a:srgbClr val="FBAE40"/>
          </p15:clr>
        </p15:guide>
        <p15:guide id="2" pos="182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2557" y="417621"/>
            <a:ext cx="10975658" cy="851970"/>
          </a:xfrm>
        </p:spPr>
        <p:txBody>
          <a:bodyPr/>
          <a:lstStyle>
            <a:lvl1pPr algn="ctr">
              <a:defRPr sz="4400" b="0">
                <a:solidFill>
                  <a:schemeClr val="tx2"/>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b="1"/>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7238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D31A78-911F-4F60-A75B-3BF4FD1E016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bwMode="gray">
          <a:xfrm>
            <a:off x="1" y="1"/>
            <a:ext cx="12192000" cy="1773098"/>
          </a:xfrm>
          <a:prstGeom prst="rect">
            <a:avLst/>
          </a:prstGeom>
        </p:spPr>
      </p:pic>
      <p:sp>
        <p:nvSpPr>
          <p:cNvPr id="2" name="Title 1"/>
          <p:cNvSpPr>
            <a:spLocks noGrp="1"/>
          </p:cNvSpPr>
          <p:nvPr>
            <p:ph type="title" hasCustomPrompt="1"/>
          </p:nvPr>
        </p:nvSpPr>
        <p:spPr bwMode="white">
          <a:xfrm>
            <a:off x="572556" y="417221"/>
            <a:ext cx="10975658" cy="851970"/>
          </a:xfrm>
        </p:spPr>
        <p:txBody>
          <a:bodyPr/>
          <a:lstStyle>
            <a:lvl1pPr algn="ctr">
              <a:defRPr sz="4400" b="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b="1"/>
            </a:lvl1pPr>
          </a:lstStyle>
          <a:p>
            <a:fld id="{00DE720E-C72B-42F0-AD69-52D60E3C605E}" type="slidenum">
              <a:rPr lang="en-US" smtClean="0"/>
              <a:pPr/>
              <a:t>‹#›</a:t>
            </a:fld>
            <a:endParaRPr lang="en-US"/>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a:xfrm>
            <a:off x="609600" y="2013517"/>
            <a:ext cx="10975658" cy="4091919"/>
          </a:xfrm>
        </p:spPr>
        <p:txBody>
          <a:bodyPr/>
          <a:lstStyle>
            <a:lvl1pPr>
              <a:buClr>
                <a:schemeClr val="accent1"/>
              </a:buClr>
              <a:defRPr>
                <a:solidFill>
                  <a:schemeClr val="tx2"/>
                </a:solidFill>
              </a:defRPr>
            </a:lvl1pPr>
            <a:lvl2pPr>
              <a:buClr>
                <a:schemeClr val="tx2"/>
              </a:buClr>
              <a:defRPr>
                <a:solidFill>
                  <a:schemeClr val="tx2"/>
                </a:solidFill>
              </a:defRPr>
            </a:lvl2pPr>
            <a:lvl3pPr>
              <a:buClr>
                <a:schemeClr val="accent1"/>
              </a:buClr>
              <a:defRPr>
                <a:solidFill>
                  <a:schemeClr val="tx2"/>
                </a:solidFill>
              </a:defRPr>
            </a:lvl3pPr>
            <a:lvl4pPr>
              <a:buClr>
                <a:schemeClr val="tx2"/>
              </a:buClr>
              <a:defRPr>
                <a:solidFill>
                  <a:schemeClr val="tx2"/>
                </a:solidFill>
              </a:defRPr>
            </a:lvl4pPr>
            <a:lvl5pPr>
              <a:defRPr>
                <a:solidFill>
                  <a:srgbClr val="242D3E"/>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16456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D31A78-911F-4F60-A75B-3BF4FD1E016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bwMode="gray">
          <a:xfrm>
            <a:off x="1" y="2"/>
            <a:ext cx="12192000" cy="1179493"/>
          </a:xfrm>
          <a:prstGeom prst="rect">
            <a:avLst/>
          </a:prstGeom>
        </p:spPr>
      </p:pic>
      <p:sp>
        <p:nvSpPr>
          <p:cNvPr id="2" name="Title 1"/>
          <p:cNvSpPr>
            <a:spLocks noGrp="1"/>
          </p:cNvSpPr>
          <p:nvPr>
            <p:ph type="title" hasCustomPrompt="1"/>
          </p:nvPr>
        </p:nvSpPr>
        <p:spPr bwMode="white">
          <a:xfrm>
            <a:off x="572556" y="417222"/>
            <a:ext cx="10975658" cy="495363"/>
          </a:xfrm>
        </p:spPr>
        <p:txBody>
          <a:bodyPr/>
          <a:lstStyle>
            <a:lvl1pPr algn="ctr">
              <a:defRPr sz="4400" b="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b="1"/>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405465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A9637A-C90B-48AC-B5B5-BFCB52569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bwMode="gray">
          <a:xfrm>
            <a:off x="1" y="1179494"/>
            <a:ext cx="12192000" cy="5677613"/>
          </a:xfrm>
          <a:prstGeom prst="rect">
            <a:avLst/>
          </a:prstGeom>
        </p:spPr>
      </p:pic>
      <p:sp>
        <p:nvSpPr>
          <p:cNvPr id="2" name="Title 1"/>
          <p:cNvSpPr>
            <a:spLocks noGrp="1"/>
          </p:cNvSpPr>
          <p:nvPr>
            <p:ph type="title" hasCustomPrompt="1"/>
          </p:nvPr>
        </p:nvSpPr>
        <p:spPr bwMode="black">
          <a:xfrm>
            <a:off x="572556" y="417222"/>
            <a:ext cx="10975658" cy="495363"/>
          </a:xfrm>
        </p:spPr>
        <p:txBody>
          <a:bodyPr/>
          <a:lstStyle>
            <a:lvl1pPr algn="ctr">
              <a:defRPr sz="4400" b="0">
                <a:solidFill>
                  <a:schemeClr val="tx2"/>
                </a:solidFill>
              </a:defRPr>
            </a:lvl1pPr>
          </a:lstStyle>
          <a:p>
            <a:r>
              <a:rPr lang="en-US"/>
              <a:t>CLICK TO EDIT MASTER TITLE STYLE</a:t>
            </a:r>
          </a:p>
        </p:txBody>
      </p:sp>
      <p:sp>
        <p:nvSpPr>
          <p:cNvPr id="6" name="Slide Number Placeholder 5"/>
          <p:cNvSpPr>
            <a:spLocks noGrp="1"/>
          </p:cNvSpPr>
          <p:nvPr>
            <p:ph type="sldNum" sz="quarter" idx="12"/>
          </p:nvPr>
        </p:nvSpPr>
        <p:spPr bwMode="white"/>
        <p:txBody>
          <a:bodyPr/>
          <a:lstStyle>
            <a:lvl1pPr>
              <a:defRPr b="1">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7911243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2EF5-FB82-4036-9209-C21EF4A331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158857-AC98-44FA-B372-409E5914C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4BBD23-4741-4574-910E-F0FAAD05CF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1B2251B-C8F1-445A-830A-C43524BF5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5EB3EC-B7E9-4F12-A370-651F864A0A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356A38-43C5-4B87-88AF-CE728791E54B}"/>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8" name="Footer Placeholder 7">
            <a:extLst>
              <a:ext uri="{FF2B5EF4-FFF2-40B4-BE49-F238E27FC236}">
                <a16:creationId xmlns:a16="http://schemas.microsoft.com/office/drawing/2014/main" id="{F8B7220F-B4BF-4AA8-885B-9D5D4596C8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EC624D-85C7-48C0-BB5E-74704ADAC20B}"/>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2544953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on Grey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C38C2A-4D47-45ED-9EFF-EA5D2C30D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893"/>
            <a:ext cx="12192000" cy="6856214"/>
          </a:xfrm>
          <a:prstGeom prst="rect">
            <a:avLst/>
          </a:prstGeom>
        </p:spPr>
      </p:pic>
      <p:sp>
        <p:nvSpPr>
          <p:cNvPr id="2" name="Title 1"/>
          <p:cNvSpPr>
            <a:spLocks noGrp="1"/>
          </p:cNvSpPr>
          <p:nvPr>
            <p:ph type="title" hasCustomPrompt="1"/>
          </p:nvPr>
        </p:nvSpPr>
        <p:spPr bwMode="gray">
          <a:xfrm>
            <a:off x="668565" y="417103"/>
            <a:ext cx="10916694" cy="851970"/>
          </a:xfrm>
        </p:spPr>
        <p:txBody>
          <a:bodyPr/>
          <a:lstStyle>
            <a:lvl1pPr algn="ctr">
              <a:defRPr sz="4400" b="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b="1">
                <a:solidFill>
                  <a:schemeClr val="bg1"/>
                </a:solidFill>
              </a:defRPr>
            </a:lvl1pPr>
          </a:lstStyle>
          <a:p>
            <a:fld id="{00DE720E-C72B-42F0-AD69-52D60E3C605E}" type="slidenum">
              <a:rPr lang="en-US" smtClean="0"/>
              <a:pPr/>
              <a:t>‹#›</a:t>
            </a:fld>
            <a:endParaRPr lang="en-US"/>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bwMode="gray">
          <a:xfrm>
            <a:off x="668565" y="1579255"/>
            <a:ext cx="10916694" cy="4378166"/>
          </a:xfrm>
        </p:spPr>
        <p:txBody>
          <a:bodyPr/>
          <a:lstStyle>
            <a:lvl1pPr marL="344488" indent="-344488">
              <a:buClr>
                <a:schemeClr val="bg1"/>
              </a:buClr>
              <a:defRPr sz="2800" cap="none" baseline="0">
                <a:solidFill>
                  <a:schemeClr val="bg1"/>
                </a:solidFill>
              </a:defRPr>
            </a:lvl1pPr>
            <a:lvl2pPr marL="744538" indent="-344488">
              <a:buClr>
                <a:schemeClr val="bg1"/>
              </a:buClr>
              <a:defRPr sz="2400" cap="none" baseline="0">
                <a:solidFill>
                  <a:schemeClr val="bg1"/>
                </a:solidFill>
              </a:defRPr>
            </a:lvl2pPr>
            <a:lvl3pPr>
              <a:buClr>
                <a:schemeClr val="accent1"/>
              </a:buClr>
              <a:defRPr>
                <a:solidFill>
                  <a:srgbClr val="242D3E"/>
                </a:solidFill>
              </a:defRPr>
            </a:lvl3pPr>
            <a:lvl4pPr>
              <a:buClr>
                <a:srgbClr val="242D3E"/>
              </a:buClr>
              <a:defRPr>
                <a:solidFill>
                  <a:srgbClr val="242D3E"/>
                </a:solidFill>
              </a:defRPr>
            </a:lvl4pPr>
            <a:lvl5pPr>
              <a:defRPr>
                <a:solidFill>
                  <a:srgbClr val="242D3E"/>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7462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on Grey Box">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C38C2A-4D47-45ED-9EFF-EA5D2C30D9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bwMode="gray">
          <a:xfrm>
            <a:off x="1" y="1773099"/>
            <a:ext cx="12192000" cy="5084008"/>
          </a:xfrm>
          <a:prstGeom prst="rect">
            <a:avLst/>
          </a:prstGeom>
        </p:spPr>
      </p:pic>
      <p:sp>
        <p:nvSpPr>
          <p:cNvPr id="2" name="Title 1"/>
          <p:cNvSpPr>
            <a:spLocks noGrp="1"/>
          </p:cNvSpPr>
          <p:nvPr>
            <p:ph type="title" hasCustomPrompt="1"/>
          </p:nvPr>
        </p:nvSpPr>
        <p:spPr bwMode="gray">
          <a:xfrm>
            <a:off x="668565" y="417103"/>
            <a:ext cx="10916694" cy="851970"/>
          </a:xfrm>
        </p:spPr>
        <p:txBody>
          <a:bodyPr/>
          <a:lstStyle>
            <a:lvl1pPr algn="ctr">
              <a:defRPr sz="4400" b="0">
                <a:solidFill>
                  <a:schemeClr val="tx2"/>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b="1">
                <a:solidFill>
                  <a:schemeClr val="bg1"/>
                </a:solidFill>
              </a:defRPr>
            </a:lvl1pPr>
          </a:lstStyle>
          <a:p>
            <a:fld id="{00DE720E-C72B-42F0-AD69-52D60E3C605E}" type="slidenum">
              <a:rPr lang="en-US" smtClean="0"/>
              <a:pPr/>
              <a:t>‹#›</a:t>
            </a:fld>
            <a:endParaRPr lang="en-US"/>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bwMode="gray">
          <a:xfrm>
            <a:off x="668565" y="2131473"/>
            <a:ext cx="10916694" cy="3825948"/>
          </a:xfrm>
        </p:spPr>
        <p:txBody>
          <a:bodyPr/>
          <a:lstStyle>
            <a:lvl1pPr marL="344488" indent="-344488">
              <a:buClr>
                <a:schemeClr val="bg1"/>
              </a:buClr>
              <a:defRPr sz="2800" cap="none" baseline="0">
                <a:solidFill>
                  <a:schemeClr val="bg1"/>
                </a:solidFill>
              </a:defRPr>
            </a:lvl1pPr>
            <a:lvl2pPr marL="744538" indent="-344488">
              <a:buClr>
                <a:schemeClr val="bg1"/>
              </a:buClr>
              <a:defRPr sz="2400" cap="none" baseline="0">
                <a:solidFill>
                  <a:schemeClr val="bg1"/>
                </a:solidFill>
              </a:defRPr>
            </a:lvl2pPr>
            <a:lvl3pPr>
              <a:buClr>
                <a:schemeClr val="accent1"/>
              </a:buClr>
              <a:defRPr>
                <a:solidFill>
                  <a:srgbClr val="242D3E"/>
                </a:solidFill>
              </a:defRPr>
            </a:lvl3pPr>
            <a:lvl4pPr>
              <a:buClr>
                <a:srgbClr val="242D3E"/>
              </a:buClr>
              <a:defRPr>
                <a:solidFill>
                  <a:srgbClr val="242D3E"/>
                </a:solidFill>
              </a:defRPr>
            </a:lvl4pPr>
            <a:lvl5pPr>
              <a:defRPr>
                <a:solidFill>
                  <a:srgbClr val="242D3E"/>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895935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Sub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DF1748-18E8-4FB1-9F84-B3FB561B957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 y="1773099"/>
            <a:ext cx="12192000" cy="5084008"/>
          </a:xfrm>
          <a:prstGeom prst="rect">
            <a:avLst/>
          </a:prstGeom>
        </p:spPr>
      </p:pic>
      <p:sp>
        <p:nvSpPr>
          <p:cNvPr id="2" name="Title 1"/>
          <p:cNvSpPr>
            <a:spLocks noGrp="1"/>
          </p:cNvSpPr>
          <p:nvPr>
            <p:ph type="title" hasCustomPrompt="1"/>
          </p:nvPr>
        </p:nvSpPr>
        <p:spPr>
          <a:xfrm>
            <a:off x="572556" y="418229"/>
            <a:ext cx="10975658" cy="851970"/>
          </a:xfrm>
        </p:spPr>
        <p:txBody>
          <a:bodyPr/>
          <a:lstStyle>
            <a:lvl1pPr algn="ctr">
              <a:defRPr sz="4400" b="0" baseline="0">
                <a:solidFill>
                  <a:schemeClr val="tx2"/>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b="1">
                <a:solidFill>
                  <a:schemeClr val="bg1"/>
                </a:solidFill>
              </a:defRPr>
            </a:lvl1pPr>
          </a:lstStyle>
          <a:p>
            <a:fld id="{00DE720E-C72B-42F0-AD69-52D60E3C605E}" type="slidenum">
              <a:rPr lang="en-US" smtClean="0"/>
              <a:pPr/>
              <a:t>‹#›</a:t>
            </a:fld>
            <a:endParaRPr lang="en-US"/>
          </a:p>
        </p:txBody>
      </p:sp>
      <p:sp>
        <p:nvSpPr>
          <p:cNvPr id="8" name="Text Placeholder 7">
            <a:extLst>
              <a:ext uri="{FF2B5EF4-FFF2-40B4-BE49-F238E27FC236}">
                <a16:creationId xmlns:a16="http://schemas.microsoft.com/office/drawing/2014/main" id="{178B7CE6-1160-40F8-853A-DEACC4095981}"/>
              </a:ext>
            </a:extLst>
          </p:cNvPr>
          <p:cNvSpPr>
            <a:spLocks noGrp="1"/>
          </p:cNvSpPr>
          <p:nvPr>
            <p:ph type="body" sz="quarter" idx="13" hasCustomPrompt="1"/>
          </p:nvPr>
        </p:nvSpPr>
        <p:spPr>
          <a:xfrm>
            <a:off x="572556" y="1075313"/>
            <a:ext cx="10975658" cy="305187"/>
          </a:xfrm>
        </p:spPr>
        <p:txBody>
          <a:bodyPr>
            <a:noAutofit/>
          </a:bodyPr>
          <a:lstStyle>
            <a:lvl1pPr marL="0" indent="0" algn="ctr">
              <a:spcBef>
                <a:spcPts val="0"/>
              </a:spcBef>
              <a:buNone/>
              <a:defRPr sz="2800" cap="all" baseline="0">
                <a:solidFill>
                  <a:schemeClr val="tx2"/>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bwMode="gray">
          <a:xfrm>
            <a:off x="609600" y="1989438"/>
            <a:ext cx="10975658" cy="426848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rgbClr val="242D3E"/>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50421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2556" y="418229"/>
            <a:ext cx="10975658" cy="851970"/>
          </a:xfrm>
        </p:spPr>
        <p:txBody>
          <a:bodyPr/>
          <a:lstStyle>
            <a:lvl1pPr algn="ctr">
              <a:defRPr sz="4400" b="0" baseline="0">
                <a:solidFill>
                  <a:schemeClr val="tx2"/>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b="1"/>
            </a:lvl1pPr>
          </a:lstStyle>
          <a:p>
            <a:fld id="{00DE720E-C72B-42F0-AD69-52D60E3C605E}" type="slidenum">
              <a:rPr lang="en-US" smtClean="0"/>
              <a:pPr/>
              <a:t>‹#›</a:t>
            </a:fld>
            <a:endParaRPr lang="en-US"/>
          </a:p>
        </p:txBody>
      </p:sp>
      <p:sp>
        <p:nvSpPr>
          <p:cNvPr id="8" name="Text Placeholder 7">
            <a:extLst>
              <a:ext uri="{FF2B5EF4-FFF2-40B4-BE49-F238E27FC236}">
                <a16:creationId xmlns:a16="http://schemas.microsoft.com/office/drawing/2014/main" id="{178B7CE6-1160-40F8-853A-DEACC4095981}"/>
              </a:ext>
            </a:extLst>
          </p:cNvPr>
          <p:cNvSpPr>
            <a:spLocks noGrp="1"/>
          </p:cNvSpPr>
          <p:nvPr>
            <p:ph type="body" sz="quarter" idx="13" hasCustomPrompt="1"/>
          </p:nvPr>
        </p:nvSpPr>
        <p:spPr>
          <a:xfrm>
            <a:off x="572556" y="1075313"/>
            <a:ext cx="10975658" cy="305187"/>
          </a:xfrm>
        </p:spPr>
        <p:txBody>
          <a:bodyPr>
            <a:noAutofit/>
          </a:bodyPr>
          <a:lstStyle>
            <a:lvl1pPr marL="0" indent="0" algn="ctr">
              <a:spcBef>
                <a:spcPts val="0"/>
              </a:spcBef>
              <a:buNone/>
              <a:defRPr sz="2800" cap="all" baseline="0">
                <a:solidFill>
                  <a:schemeClr val="tx2"/>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a:xfrm>
            <a:off x="609600" y="1989438"/>
            <a:ext cx="10975658" cy="4268486"/>
          </a:xfrm>
        </p:spPr>
        <p:txBody>
          <a:bodyPr/>
          <a:lstStyle>
            <a:lvl1pPr>
              <a:buClr>
                <a:schemeClr val="accent1"/>
              </a:buClr>
              <a:defRPr>
                <a:solidFill>
                  <a:schemeClr val="tx2"/>
                </a:solidFill>
              </a:defRPr>
            </a:lvl1pPr>
            <a:lvl2pPr>
              <a:buClr>
                <a:schemeClr val="tx2"/>
              </a:buClr>
              <a:defRPr>
                <a:solidFill>
                  <a:schemeClr val="tx2"/>
                </a:solidFill>
              </a:defRPr>
            </a:lvl2pPr>
            <a:lvl3pPr>
              <a:buClr>
                <a:schemeClr val="accent1"/>
              </a:buClr>
              <a:defRPr>
                <a:solidFill>
                  <a:schemeClr val="tx2"/>
                </a:solidFill>
              </a:defRPr>
            </a:lvl3pPr>
            <a:lvl4pPr>
              <a:buClr>
                <a:schemeClr val="tx2"/>
              </a:buClr>
              <a:defRPr>
                <a:solidFill>
                  <a:schemeClr val="tx2"/>
                </a:solidFill>
              </a:defRPr>
            </a:lvl4pPr>
            <a:lvl5pPr>
              <a:defRPr>
                <a:solidFill>
                  <a:srgbClr val="242D3E"/>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8185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BDDC72-0C99-4619-9BBB-30B653B7EC7D}"/>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bwMode="gray">
          <a:xfrm>
            <a:off x="1" y="1"/>
            <a:ext cx="12192000" cy="1773098"/>
          </a:xfrm>
          <a:prstGeom prst="rect">
            <a:avLst/>
          </a:prstGeom>
        </p:spPr>
      </p:pic>
      <p:sp>
        <p:nvSpPr>
          <p:cNvPr id="2" name="Title 1"/>
          <p:cNvSpPr>
            <a:spLocks noGrp="1"/>
          </p:cNvSpPr>
          <p:nvPr>
            <p:ph type="title" hasCustomPrompt="1"/>
          </p:nvPr>
        </p:nvSpPr>
        <p:spPr bwMode="gray">
          <a:xfrm>
            <a:off x="572556" y="418229"/>
            <a:ext cx="10975658" cy="851970"/>
          </a:xfrm>
        </p:spPr>
        <p:txBody>
          <a:bodyPr/>
          <a:lstStyle>
            <a:lvl1pPr algn="ctr">
              <a:defRPr sz="4400" b="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b="1">
                <a:solidFill>
                  <a:schemeClr val="tx2"/>
                </a:solidFill>
              </a:defRPr>
            </a:lvl1pPr>
          </a:lstStyle>
          <a:p>
            <a:fld id="{00DE720E-C72B-42F0-AD69-52D60E3C605E}" type="slidenum">
              <a:rPr lang="en-US" smtClean="0"/>
              <a:pPr/>
              <a:t>‹#›</a:t>
            </a:fld>
            <a:endParaRPr lang="en-US"/>
          </a:p>
        </p:txBody>
      </p:sp>
      <p:sp>
        <p:nvSpPr>
          <p:cNvPr id="8" name="Text Placeholder 7">
            <a:extLst>
              <a:ext uri="{FF2B5EF4-FFF2-40B4-BE49-F238E27FC236}">
                <a16:creationId xmlns:a16="http://schemas.microsoft.com/office/drawing/2014/main" id="{178B7CE6-1160-40F8-853A-DEACC4095981}"/>
              </a:ext>
            </a:extLst>
          </p:cNvPr>
          <p:cNvSpPr>
            <a:spLocks noGrp="1"/>
          </p:cNvSpPr>
          <p:nvPr>
            <p:ph type="body" sz="quarter" idx="13" hasCustomPrompt="1"/>
          </p:nvPr>
        </p:nvSpPr>
        <p:spPr bwMode="gray">
          <a:xfrm>
            <a:off x="572556" y="1075313"/>
            <a:ext cx="10975658" cy="305187"/>
          </a:xfrm>
        </p:spPr>
        <p:txBody>
          <a:bodyPr>
            <a:noAutofit/>
          </a:bodyPr>
          <a:lstStyle>
            <a:lvl1pPr marL="0" indent="0" algn="ctr">
              <a:spcBef>
                <a:spcPts val="0"/>
              </a:spcBef>
              <a:buNone/>
              <a:defRPr sz="2800" cap="all" baseline="0">
                <a:solidFill>
                  <a:schemeClr val="bg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bwMode="gray">
          <a:xfrm>
            <a:off x="609600" y="1989438"/>
            <a:ext cx="10975658" cy="4268486"/>
          </a:xfrm>
        </p:spPr>
        <p:txBody>
          <a:bodyPr/>
          <a:lstStyle>
            <a:lvl1pPr>
              <a:buClr>
                <a:schemeClr val="accent1"/>
              </a:buClr>
              <a:defRPr>
                <a:solidFill>
                  <a:schemeClr val="tx2"/>
                </a:solidFill>
              </a:defRPr>
            </a:lvl1pPr>
            <a:lvl2pPr>
              <a:buClr>
                <a:schemeClr val="tx2"/>
              </a:buClr>
              <a:defRPr>
                <a:solidFill>
                  <a:schemeClr val="tx2"/>
                </a:solidFill>
              </a:defRPr>
            </a:lvl2pPr>
            <a:lvl3pPr>
              <a:buClr>
                <a:schemeClr val="accent1"/>
              </a:buClr>
              <a:defRPr>
                <a:solidFill>
                  <a:schemeClr val="tx2"/>
                </a:solidFill>
              </a:defRPr>
            </a:lvl3pPr>
            <a:lvl4pPr>
              <a:buClr>
                <a:schemeClr val="tx2"/>
              </a:buClr>
              <a:defRPr>
                <a:solidFill>
                  <a:schemeClr val="tx2"/>
                </a:solidFill>
              </a:defRPr>
            </a:lvl4pPr>
            <a:lvl5pPr>
              <a:defRPr>
                <a:solidFill>
                  <a:srgbClr val="242D3E"/>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12941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Right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46173F-0D0A-4F4A-B64B-29C514DE37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5938857" y="417621"/>
            <a:ext cx="5927983" cy="6060902"/>
          </a:xfrm>
          <a:prstGeom prst="rect">
            <a:avLst/>
          </a:prstGeom>
        </p:spPr>
      </p:pic>
      <p:sp>
        <p:nvSpPr>
          <p:cNvPr id="2" name="Title 1"/>
          <p:cNvSpPr>
            <a:spLocks noGrp="1"/>
          </p:cNvSpPr>
          <p:nvPr>
            <p:ph type="title" hasCustomPrompt="1"/>
          </p:nvPr>
        </p:nvSpPr>
        <p:spPr bwMode="gray">
          <a:xfrm>
            <a:off x="6213987" y="717606"/>
            <a:ext cx="5371271" cy="851970"/>
          </a:xfrm>
        </p:spPr>
        <p:txBody>
          <a:bodyPr/>
          <a:lstStyle>
            <a:lvl1pPr algn="ctr">
              <a:defRPr sz="4400" b="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b="1"/>
            </a:lvl1pPr>
          </a:lstStyle>
          <a:p>
            <a:fld id="{00DE720E-C72B-42F0-AD69-52D60E3C605E}" type="slidenum">
              <a:rPr lang="en-US" smtClean="0"/>
              <a:pPr/>
              <a:t>‹#›</a:t>
            </a:fld>
            <a:endParaRPr lang="en-US"/>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bwMode="gray">
          <a:xfrm>
            <a:off x="6213987" y="1879758"/>
            <a:ext cx="5371271" cy="4378166"/>
          </a:xfrm>
        </p:spPr>
        <p:txBody>
          <a:bodyPr/>
          <a:lstStyle>
            <a:lvl1pPr marL="230188" indent="-230188">
              <a:buClr>
                <a:schemeClr val="bg1"/>
              </a:buClr>
              <a:defRPr sz="2000" cap="none" baseline="0">
                <a:solidFill>
                  <a:schemeClr val="bg1"/>
                </a:solidFill>
              </a:defRPr>
            </a:lvl1pPr>
            <a:lvl2pPr marL="571500" indent="-228600">
              <a:buClr>
                <a:schemeClr val="bg1"/>
              </a:buClr>
              <a:defRPr sz="1800" cap="none" baseline="0">
                <a:solidFill>
                  <a:schemeClr val="bg1"/>
                </a:solidFill>
              </a:defRPr>
            </a:lvl2pPr>
            <a:lvl3pPr>
              <a:buClr>
                <a:schemeClr val="accent1"/>
              </a:buClr>
              <a:defRPr>
                <a:solidFill>
                  <a:srgbClr val="242D3E"/>
                </a:solidFill>
              </a:defRPr>
            </a:lvl3pPr>
            <a:lvl4pPr>
              <a:buClr>
                <a:srgbClr val="242D3E"/>
              </a:buClr>
              <a:defRPr>
                <a:solidFill>
                  <a:srgbClr val="242D3E"/>
                </a:solidFill>
              </a:defRPr>
            </a:lvl4pPr>
            <a:lvl5pPr>
              <a:defRPr>
                <a:solidFill>
                  <a:srgbClr val="242D3E"/>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6457099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Left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AA0DFB-3C04-4E29-88DB-373304C74BA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5938857" y="417621"/>
            <a:ext cx="5927983" cy="6060902"/>
          </a:xfrm>
          <a:prstGeom prst="rect">
            <a:avLst/>
          </a:prstGeom>
        </p:spPr>
      </p:pic>
      <p:sp>
        <p:nvSpPr>
          <p:cNvPr id="2" name="Title 1"/>
          <p:cNvSpPr>
            <a:spLocks noGrp="1"/>
          </p:cNvSpPr>
          <p:nvPr>
            <p:ph type="title" hasCustomPrompt="1"/>
          </p:nvPr>
        </p:nvSpPr>
        <p:spPr>
          <a:xfrm>
            <a:off x="450691" y="417621"/>
            <a:ext cx="5212687" cy="851970"/>
          </a:xfrm>
        </p:spPr>
        <p:txBody>
          <a:bodyPr/>
          <a:lstStyle>
            <a:lvl1pPr algn="ctr">
              <a:defRPr sz="4400" b="0">
                <a:solidFill>
                  <a:schemeClr val="tx2"/>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b="1"/>
            </a:lvl1pPr>
          </a:lstStyle>
          <a:p>
            <a:fld id="{00DE720E-C72B-42F0-AD69-52D60E3C605E}" type="slidenum">
              <a:rPr lang="en-US" smtClean="0"/>
              <a:pPr/>
              <a:t>‹#›</a:t>
            </a:fld>
            <a:endParaRPr lang="en-US"/>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a:xfrm>
            <a:off x="450691" y="1579773"/>
            <a:ext cx="5212687" cy="4378166"/>
          </a:xfrm>
        </p:spPr>
        <p:txBody>
          <a:bodyPr/>
          <a:lstStyle>
            <a:lvl1pPr marL="230188" indent="-230188">
              <a:buClr>
                <a:schemeClr val="accent1"/>
              </a:buClr>
              <a:defRPr sz="2000" cap="none" baseline="0">
                <a:solidFill>
                  <a:schemeClr val="tx2"/>
                </a:solidFill>
              </a:defRPr>
            </a:lvl1pPr>
            <a:lvl2pPr marL="571500" indent="-228600">
              <a:buClr>
                <a:schemeClr val="tx2"/>
              </a:buClr>
              <a:defRPr sz="1800" cap="none" baseline="0">
                <a:solidFill>
                  <a:schemeClr val="tx2"/>
                </a:solidFill>
              </a:defRPr>
            </a:lvl2pPr>
            <a:lvl3pPr>
              <a:buClr>
                <a:schemeClr val="accent1"/>
              </a:buClr>
              <a:defRPr>
                <a:solidFill>
                  <a:srgbClr val="242D3E"/>
                </a:solidFill>
              </a:defRPr>
            </a:lvl3pPr>
            <a:lvl4pPr>
              <a:buClr>
                <a:srgbClr val="242D3E"/>
              </a:buClr>
              <a:defRPr>
                <a:solidFill>
                  <a:srgbClr val="242D3E"/>
                </a:solidFill>
              </a:defRPr>
            </a:lvl4pPr>
            <a:lvl5pPr>
              <a:defRPr>
                <a:solidFill>
                  <a:srgbClr val="242D3E"/>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306536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1">
                <a:solidFill>
                  <a:schemeClr val="tx2"/>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65276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400021-7B0B-4449-95C6-A6EC374362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2" name="Title 1"/>
          <p:cNvSpPr>
            <a:spLocks noGrp="1"/>
          </p:cNvSpPr>
          <p:nvPr>
            <p:ph type="title" hasCustomPrompt="1"/>
          </p:nvPr>
        </p:nvSpPr>
        <p:spPr bwMode="gray">
          <a:xfrm>
            <a:off x="572556" y="418229"/>
            <a:ext cx="10975658" cy="851970"/>
          </a:xfrm>
        </p:spPr>
        <p:txBody>
          <a:bodyPr/>
          <a:lstStyle>
            <a:lvl1pPr algn="ctr">
              <a:defRPr sz="4400" b="0" baseline="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bwMode="gray"/>
        <p:txBody>
          <a:bodyPr/>
          <a:lstStyle>
            <a:lvl1pPr>
              <a:defRPr b="1">
                <a:solidFill>
                  <a:schemeClr val="bg1"/>
                </a:solidFill>
              </a:defRPr>
            </a:lvl1pPr>
          </a:lstStyle>
          <a:p>
            <a:fld id="{00DE720E-C72B-42F0-AD69-52D60E3C605E}" type="slidenum">
              <a:rPr lang="en-US" smtClean="0"/>
              <a:pPr/>
              <a:t>‹#›</a:t>
            </a:fld>
            <a:endParaRPr lang="en-US"/>
          </a:p>
        </p:txBody>
      </p:sp>
      <p:sp>
        <p:nvSpPr>
          <p:cNvPr id="8" name="Text Placeholder 7">
            <a:extLst>
              <a:ext uri="{FF2B5EF4-FFF2-40B4-BE49-F238E27FC236}">
                <a16:creationId xmlns:a16="http://schemas.microsoft.com/office/drawing/2014/main" id="{178B7CE6-1160-40F8-853A-DEACC4095981}"/>
              </a:ext>
            </a:extLst>
          </p:cNvPr>
          <p:cNvSpPr>
            <a:spLocks noGrp="1"/>
          </p:cNvSpPr>
          <p:nvPr>
            <p:ph type="body" sz="quarter" idx="13" hasCustomPrompt="1"/>
          </p:nvPr>
        </p:nvSpPr>
        <p:spPr bwMode="gray">
          <a:xfrm>
            <a:off x="572556" y="1075313"/>
            <a:ext cx="10975658" cy="305187"/>
          </a:xfrm>
        </p:spPr>
        <p:txBody>
          <a:bodyPr>
            <a:noAutofit/>
          </a:bodyPr>
          <a:lstStyle>
            <a:lvl1pPr marL="0" indent="0" algn="ctr">
              <a:spcBef>
                <a:spcPts val="0"/>
              </a:spcBef>
              <a:buNone/>
              <a:defRPr sz="2800" cap="all" baseline="0">
                <a:solidFill>
                  <a:schemeClr val="bg1"/>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9" name="Content Placeholder 2">
            <a:extLst>
              <a:ext uri="{FF2B5EF4-FFF2-40B4-BE49-F238E27FC236}">
                <a16:creationId xmlns:a16="http://schemas.microsoft.com/office/drawing/2014/main" id="{5C56ED01-32CF-4953-B6DB-C5471E41223F}"/>
              </a:ext>
            </a:extLst>
          </p:cNvPr>
          <p:cNvSpPr>
            <a:spLocks noGrp="1"/>
          </p:cNvSpPr>
          <p:nvPr>
            <p:ph idx="1" hasCustomPrompt="1"/>
          </p:nvPr>
        </p:nvSpPr>
        <p:spPr bwMode="gray">
          <a:xfrm>
            <a:off x="609600" y="1989438"/>
            <a:ext cx="10975658" cy="426848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rgbClr val="242D3E"/>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4371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02072A04-1593-41E7-90FD-0012A80FCFC6}"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8" name="Text Placeholder 7"/>
          <p:cNvSpPr>
            <a:spLocks noGrp="1"/>
          </p:cNvSpPr>
          <p:nvPr>
            <p:ph type="body" sz="quarter" idx="13" hasCustomPrompt="1"/>
          </p:nvPr>
        </p:nvSpPr>
        <p:spPr>
          <a:xfrm>
            <a:off x="609600" y="1133856"/>
            <a:ext cx="10972801"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3" name="Content Placeholder 2"/>
          <p:cNvSpPr>
            <a:spLocks noGrp="1"/>
          </p:cNvSpPr>
          <p:nvPr>
            <p:ph idx="1"/>
          </p:nvPr>
        </p:nvSpPr>
        <p:spPr>
          <a:xfrm>
            <a:off x="609600" y="1676401"/>
            <a:ext cx="10972801"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0944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A7E8-4FB3-40BC-AAB3-F932B90F71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90F703-4091-4FB1-A418-05CD32E73810}"/>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4" name="Footer Placeholder 3">
            <a:extLst>
              <a:ext uri="{FF2B5EF4-FFF2-40B4-BE49-F238E27FC236}">
                <a16:creationId xmlns:a16="http://schemas.microsoft.com/office/drawing/2014/main" id="{BAB62319-2598-4678-9907-6D8972B8C3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0404F7-6D6A-49D5-8CC5-E245A22D1283}"/>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18427474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3475-6FAF-416C-A4DF-3E7ABA650530}" type="datetime1">
              <a:rPr lang="en-US"/>
              <a:t>5/7/2021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96658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A28EB20-EFBB-45C2-BC96-C1450876050D}" type="datetime1">
              <a:rPr lang="en-US" smtClean="0"/>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31661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lstStyle/>
          <a:p>
            <a:r>
              <a:rPr lang="en-US"/>
              <a:t>Click to edit Master title style</a:t>
            </a:r>
            <a:endParaRPr/>
          </a:p>
        </p:txBody>
      </p:sp>
      <p:sp>
        <p:nvSpPr>
          <p:cNvPr id="3" name="Content Placeholder 2"/>
          <p:cNvSpPr>
            <a:spLocks noGrp="1"/>
          </p:cNvSpPr>
          <p:nvPr>
            <p:ph sz="half" idx="1"/>
          </p:nvPr>
        </p:nvSpPr>
        <p:spPr>
          <a:xfrm>
            <a:off x="609600" y="1295401"/>
            <a:ext cx="5315712"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6688" y="1295401"/>
            <a:ext cx="5315712"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8BA94C7-2B04-4FBB-85D8-B12AFCACEB87}" type="datetime1">
              <a:rPr lang="en-US" smtClean="0"/>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233326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10972801" cy="762000"/>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FF05CBF3-4861-413C-BD1F-31AB3D4D2DD8}" type="datetime1">
              <a:rPr lang="en-US" smtClean="0">
                <a:solidFill>
                  <a:srgbClr val="E5E8E8">
                    <a:lumMod val="75000"/>
                  </a:srgbClr>
                </a:solidFill>
              </a:rPr>
              <a:pPr/>
              <a:t>5/7/2021</a:t>
            </a:fld>
            <a:endParaRPr lang="en-US" dirty="0">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sp>
        <p:nvSpPr>
          <p:cNvPr id="15" name="Text Placeholder 7"/>
          <p:cNvSpPr>
            <a:spLocks noGrp="1"/>
          </p:cNvSpPr>
          <p:nvPr>
            <p:ph type="body" sz="quarter" idx="18" hasCustomPrompt="1"/>
          </p:nvPr>
        </p:nvSpPr>
        <p:spPr>
          <a:xfrm>
            <a:off x="609601" y="1133856"/>
            <a:ext cx="10972801" cy="260574"/>
          </a:xfrm>
        </p:spPr>
        <p:txBody>
          <a:bodyPr>
            <a:noAutofit/>
          </a:bodyPr>
          <a:lstStyle>
            <a:lvl1pPr marL="0" indent="0">
              <a:spcBef>
                <a:spcPts val="0"/>
              </a:spcBef>
              <a:buNone/>
              <a:defRPr sz="1799">
                <a:solidFill>
                  <a:schemeClr val="accent1"/>
                </a:solidFill>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rPr lang="en-US"/>
              <a:t>Click to add subtitle</a:t>
            </a:r>
          </a:p>
        </p:txBody>
      </p:sp>
      <p:sp>
        <p:nvSpPr>
          <p:cNvPr id="12" name="Text Placeholder 2"/>
          <p:cNvSpPr>
            <a:spLocks noGrp="1"/>
          </p:cNvSpPr>
          <p:nvPr>
            <p:ph type="body" idx="1" hasCustomPrompt="1"/>
          </p:nvPr>
        </p:nvSpPr>
        <p:spPr>
          <a:xfrm>
            <a:off x="609600" y="1676399"/>
            <a:ext cx="3413760" cy="274320"/>
          </a:xfrm>
        </p:spPr>
        <p:txBody>
          <a:bodyPr anchor="t">
            <a:noAutofit/>
          </a:bodyPr>
          <a:lstStyle>
            <a:lvl1pPr marL="0" indent="0">
              <a:spcBef>
                <a:spcPts val="0"/>
              </a:spcBef>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add heading</a:t>
            </a:r>
          </a:p>
        </p:txBody>
      </p:sp>
      <p:sp>
        <p:nvSpPr>
          <p:cNvPr id="13" name="Text Placeholder 2"/>
          <p:cNvSpPr>
            <a:spLocks noGrp="1"/>
          </p:cNvSpPr>
          <p:nvPr>
            <p:ph type="body" idx="16" hasCustomPrompt="1"/>
          </p:nvPr>
        </p:nvSpPr>
        <p:spPr>
          <a:xfrm>
            <a:off x="4389122" y="1676399"/>
            <a:ext cx="3413760" cy="274320"/>
          </a:xfrm>
        </p:spPr>
        <p:txBody>
          <a:bodyPr anchor="t">
            <a:noAutofit/>
          </a:bodyPr>
          <a:lstStyle>
            <a:lvl1pPr marL="0" indent="0">
              <a:spcBef>
                <a:spcPts val="0"/>
              </a:spcBef>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add heading</a:t>
            </a:r>
          </a:p>
        </p:txBody>
      </p:sp>
      <p:sp>
        <p:nvSpPr>
          <p:cNvPr id="14" name="Text Placeholder 2"/>
          <p:cNvSpPr>
            <a:spLocks noGrp="1"/>
          </p:cNvSpPr>
          <p:nvPr>
            <p:ph type="body" idx="17" hasCustomPrompt="1"/>
          </p:nvPr>
        </p:nvSpPr>
        <p:spPr>
          <a:xfrm>
            <a:off x="8168642" y="1676399"/>
            <a:ext cx="3413760" cy="274320"/>
          </a:xfrm>
        </p:spPr>
        <p:txBody>
          <a:bodyPr anchor="t">
            <a:noAutofit/>
          </a:bodyPr>
          <a:lstStyle>
            <a:lvl1pPr marL="0" indent="0">
              <a:spcBef>
                <a:spcPts val="0"/>
              </a:spcBef>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add heading</a:t>
            </a:r>
          </a:p>
        </p:txBody>
      </p:sp>
      <p:sp>
        <p:nvSpPr>
          <p:cNvPr id="9" name="Text Placeholder 8"/>
          <p:cNvSpPr>
            <a:spLocks noGrp="1"/>
          </p:cNvSpPr>
          <p:nvPr>
            <p:ph type="body" sz="quarter" idx="13"/>
          </p:nvPr>
        </p:nvSpPr>
        <p:spPr>
          <a:xfrm>
            <a:off x="609600"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p:cNvSpPr>
            <a:spLocks noGrp="1"/>
          </p:cNvSpPr>
          <p:nvPr>
            <p:ph type="body" sz="quarter" idx="14"/>
          </p:nvPr>
        </p:nvSpPr>
        <p:spPr>
          <a:xfrm>
            <a:off x="4389122"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p:nvPr>
        </p:nvSpPr>
        <p:spPr>
          <a:xfrm>
            <a:off x="8168642"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24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912E78-4375-4ECF-B707-5B28CFC85F29}" type="datetime1">
              <a:rPr lang="en-US" smtClean="0">
                <a:solidFill>
                  <a:srgbClr val="E5E8E8">
                    <a:lumMod val="75000"/>
                  </a:srgbClr>
                </a:solidFill>
              </a:rPr>
              <a:pPr/>
              <a:t>5/7/2021</a:t>
            </a:fld>
            <a:endParaRPr lang="en-US" dirty="0">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spTree>
    <p:extLst>
      <p:ext uri="{BB962C8B-B14F-4D97-AF65-F5344CB8AC3E}">
        <p14:creationId xmlns:p14="http://schemas.microsoft.com/office/powerpoint/2010/main" val="20899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304800"/>
            <a:ext cx="10972801" cy="762000"/>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9295B14E-EA5C-490B-91D6-E5CBBA2E009D}" type="datetime1">
              <a:rPr lang="en-US" smtClean="0">
                <a:solidFill>
                  <a:srgbClr val="E5E8E8">
                    <a:lumMod val="75000"/>
                  </a:srgbClr>
                </a:solidFill>
              </a:rPr>
              <a:pPr/>
              <a:t>5/7/2021</a:t>
            </a:fld>
            <a:endParaRPr lang="en-US" dirty="0">
              <a:solidFill>
                <a:srgbClr val="E5E8E8">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E5E8E8">
                  <a:lumMod val="75000"/>
                </a:srgbClr>
              </a:solidFill>
            </a:endParaRPr>
          </a:p>
        </p:txBody>
      </p:sp>
      <p:sp>
        <p:nvSpPr>
          <p:cNvPr id="7" name="Slide Number Placeholder 6"/>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sp>
        <p:nvSpPr>
          <p:cNvPr id="12" name="Text Placeholder 2"/>
          <p:cNvSpPr>
            <a:spLocks noGrp="1"/>
          </p:cNvSpPr>
          <p:nvPr>
            <p:ph type="body" idx="1" hasCustomPrompt="1"/>
          </p:nvPr>
        </p:nvSpPr>
        <p:spPr>
          <a:xfrm>
            <a:off x="609600" y="1295400"/>
            <a:ext cx="3413760" cy="274320"/>
          </a:xfrm>
        </p:spPr>
        <p:txBody>
          <a:bodyPr anchor="t">
            <a:noAutofit/>
          </a:bodyPr>
          <a:lstStyle>
            <a:lvl1pPr marL="0" indent="0">
              <a:spcBef>
                <a:spcPts val="0"/>
              </a:spcBef>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add heading</a:t>
            </a:r>
          </a:p>
        </p:txBody>
      </p:sp>
      <p:sp>
        <p:nvSpPr>
          <p:cNvPr id="13" name="Text Placeholder 2"/>
          <p:cNvSpPr>
            <a:spLocks noGrp="1"/>
          </p:cNvSpPr>
          <p:nvPr>
            <p:ph type="body" idx="16" hasCustomPrompt="1"/>
          </p:nvPr>
        </p:nvSpPr>
        <p:spPr>
          <a:xfrm>
            <a:off x="4389122" y="1295400"/>
            <a:ext cx="3413760" cy="274320"/>
          </a:xfrm>
        </p:spPr>
        <p:txBody>
          <a:bodyPr anchor="t">
            <a:noAutofit/>
          </a:bodyPr>
          <a:lstStyle>
            <a:lvl1pPr marL="0" indent="0">
              <a:spcBef>
                <a:spcPts val="0"/>
              </a:spcBef>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add heading</a:t>
            </a:r>
          </a:p>
        </p:txBody>
      </p:sp>
      <p:sp>
        <p:nvSpPr>
          <p:cNvPr id="14" name="Text Placeholder 2"/>
          <p:cNvSpPr>
            <a:spLocks noGrp="1"/>
          </p:cNvSpPr>
          <p:nvPr>
            <p:ph type="body" idx="17" hasCustomPrompt="1"/>
          </p:nvPr>
        </p:nvSpPr>
        <p:spPr>
          <a:xfrm>
            <a:off x="8168642" y="1295400"/>
            <a:ext cx="3413760" cy="274320"/>
          </a:xfrm>
        </p:spPr>
        <p:txBody>
          <a:bodyPr anchor="t">
            <a:noAutofit/>
          </a:bodyPr>
          <a:lstStyle>
            <a:lvl1pPr marL="0" indent="0">
              <a:spcBef>
                <a:spcPts val="0"/>
              </a:spcBef>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add heading</a:t>
            </a:r>
          </a:p>
        </p:txBody>
      </p:sp>
      <p:sp>
        <p:nvSpPr>
          <p:cNvPr id="9" name="Text Placeholder 8"/>
          <p:cNvSpPr>
            <a:spLocks noGrp="1"/>
          </p:cNvSpPr>
          <p:nvPr>
            <p:ph type="body" sz="quarter" idx="13"/>
          </p:nvPr>
        </p:nvSpPr>
        <p:spPr>
          <a:xfrm>
            <a:off x="609600"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p:cNvSpPr>
            <a:spLocks noGrp="1"/>
          </p:cNvSpPr>
          <p:nvPr>
            <p:ph type="body" sz="quarter" idx="14"/>
          </p:nvPr>
        </p:nvSpPr>
        <p:spPr>
          <a:xfrm>
            <a:off x="4389122"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p:nvPr>
        </p:nvSpPr>
        <p:spPr>
          <a:xfrm>
            <a:off x="8168642"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77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ED2635C-A156-456B-B2B8-87795A884B65}" type="datetime1">
              <a:rPr lang="en-US" smtClean="0">
                <a:solidFill>
                  <a:srgbClr val="E5E8E8">
                    <a:lumMod val="75000"/>
                  </a:srgbClr>
                </a:solidFill>
              </a:rPr>
              <a:pPr/>
              <a:t>5/7/2021</a:t>
            </a:fld>
            <a:endParaRPr lang="en-US" dirty="0">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sp>
        <p:nvSpPr>
          <p:cNvPr id="8" name="Text Placeholder 7"/>
          <p:cNvSpPr>
            <a:spLocks noGrp="1"/>
          </p:cNvSpPr>
          <p:nvPr>
            <p:ph type="body" sz="quarter" idx="13" hasCustomPrompt="1"/>
          </p:nvPr>
        </p:nvSpPr>
        <p:spPr>
          <a:xfrm>
            <a:off x="609601" y="1133856"/>
            <a:ext cx="10972801" cy="274320"/>
          </a:xfrm>
        </p:spPr>
        <p:txBody>
          <a:bodyPr>
            <a:noAutofit/>
          </a:bodyPr>
          <a:lstStyle>
            <a:lvl1pPr marL="0" indent="0">
              <a:spcBef>
                <a:spcPts val="0"/>
              </a:spcBef>
              <a:buNone/>
              <a:defRPr sz="1799">
                <a:solidFill>
                  <a:schemeClr val="accent1"/>
                </a:solidFill>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rPr lang="en-US"/>
              <a:t>Click to add subtitle</a:t>
            </a:r>
          </a:p>
        </p:txBody>
      </p:sp>
      <p:sp>
        <p:nvSpPr>
          <p:cNvPr id="3" name="Content Placeholder 2"/>
          <p:cNvSpPr>
            <a:spLocks noGrp="1"/>
          </p:cNvSpPr>
          <p:nvPr>
            <p:ph idx="1"/>
          </p:nvPr>
        </p:nvSpPr>
        <p:spPr>
          <a:xfrm>
            <a:off x="609601" y="1676401"/>
            <a:ext cx="10972801"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594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63520"/>
            <a:ext cx="9144000" cy="1554480"/>
          </a:xfrm>
        </p:spPr>
        <p:txBody>
          <a:bodyPr/>
          <a:lstStyle>
            <a:lvl1pPr>
              <a:defRPr sz="4999" spc="-100" baseline="0"/>
            </a:lvl1pPr>
          </a:lstStyle>
          <a:p>
            <a:r>
              <a:rPr lang="en-US"/>
              <a:t>Click to edit Master title style</a:t>
            </a:r>
          </a:p>
        </p:txBody>
      </p:sp>
      <p:sp>
        <p:nvSpPr>
          <p:cNvPr id="3" name="Subtitle 2"/>
          <p:cNvSpPr>
            <a:spLocks noGrp="1"/>
          </p:cNvSpPr>
          <p:nvPr>
            <p:ph type="subTitle" idx="1"/>
          </p:nvPr>
        </p:nvSpPr>
        <p:spPr>
          <a:xfrm>
            <a:off x="609600" y="4419600"/>
            <a:ext cx="9144000" cy="1188720"/>
          </a:xfrm>
        </p:spPr>
        <p:txBody>
          <a:bodyPr>
            <a:noAutofit/>
          </a:bodyPr>
          <a:lstStyle>
            <a:lvl1pPr marL="0" indent="0" algn="l">
              <a:spcBef>
                <a:spcPts val="600"/>
              </a:spcBef>
              <a:buNone/>
              <a:defRPr>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DD8A96-3B24-437D-89A4-1E0B9764943F}" type="datetime1">
              <a:rPr lang="en-US" smtClean="0">
                <a:solidFill>
                  <a:srgbClr val="E5E8E8">
                    <a:lumMod val="75000"/>
                  </a:srgbClr>
                </a:solidFill>
              </a:rPr>
              <a:pPr/>
              <a:t>5/7/2021</a:t>
            </a:fld>
            <a:endParaRPr lang="en-US" dirty="0">
              <a:solidFill>
                <a:srgbClr val="E5E8E8">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E5E8E8">
                  <a:lumMod val="75000"/>
                </a:srgbClr>
              </a:solidFill>
            </a:endParaRPr>
          </a:p>
        </p:txBody>
      </p:sp>
      <p:sp>
        <p:nvSpPr>
          <p:cNvPr id="6" name="Slide Number Placeholder 5"/>
          <p:cNvSpPr>
            <a:spLocks noGrp="1"/>
          </p:cNvSpPr>
          <p:nvPr>
            <p:ph type="sldNum" sz="quarter" idx="12"/>
          </p:nvPr>
        </p:nvSpPr>
        <p:spPr/>
        <p:txBody>
          <a:body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sp>
        <p:nvSpPr>
          <p:cNvPr id="9" name="logo"/>
          <p:cNvSpPr>
            <a:spLocks noChangeAspect="1" noEditPoints="1"/>
          </p:cNvSpPr>
          <p:nvPr userDrawn="1"/>
        </p:nvSpPr>
        <p:spPr bwMode="ltGray">
          <a:xfrm>
            <a:off x="9928333" y="377225"/>
            <a:ext cx="1884155" cy="1883664"/>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1799" dirty="0">
              <a:solidFill>
                <a:prstClr val="black"/>
              </a:solidFill>
            </a:endParaRPr>
          </a:p>
        </p:txBody>
      </p:sp>
    </p:spTree>
    <p:extLst>
      <p:ext uri="{BB962C8B-B14F-4D97-AF65-F5344CB8AC3E}">
        <p14:creationId xmlns:p14="http://schemas.microsoft.com/office/powerpoint/2010/main" val="14910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nchor="t" anchorCtr="0"/>
          <a:lstStyle>
            <a:lvl1pPr>
              <a:defRPr>
                <a:gradFill>
                  <a:gsLst>
                    <a:gs pos="0">
                      <a:schemeClr val="accent1">
                        <a:lumMod val="60000"/>
                        <a:lumOff val="40000"/>
                      </a:schemeClr>
                    </a:gs>
                    <a:gs pos="98000">
                      <a:schemeClr val="accent1">
                        <a:lumMod val="40000"/>
                        <a:lumOff val="60000"/>
                      </a:schemeClr>
                    </a:gs>
                    <a:gs pos="48000">
                      <a:schemeClr val="bg1"/>
                    </a:gs>
                  </a:gsLst>
                  <a:lin ang="10800000" scaled="1"/>
                </a:gradFill>
              </a:defRPr>
            </a:lvl1pPr>
          </a:lstStyle>
          <a:p>
            <a:r>
              <a:rPr lang="en-US"/>
              <a:t>Click to edit Master title style</a:t>
            </a:r>
            <a:endParaRPr/>
          </a:p>
        </p:txBody>
      </p:sp>
      <p:sp>
        <p:nvSpPr>
          <p:cNvPr id="3" name="Date Placeholder 2"/>
          <p:cNvSpPr>
            <a:spLocks noGrp="1"/>
          </p:cNvSpPr>
          <p:nvPr>
            <p:ph type="dt" sz="half" idx="10"/>
          </p:nvPr>
        </p:nvSpPr>
        <p:spPr bwMode="black"/>
        <p:txBody>
          <a:bodyPr/>
          <a:lstStyle/>
          <a:p>
            <a:endParaRPr/>
          </a:p>
        </p:txBody>
      </p:sp>
      <p:sp>
        <p:nvSpPr>
          <p:cNvPr id="4" name="Footer Placeholder 3"/>
          <p:cNvSpPr>
            <a:spLocks noGrp="1"/>
          </p:cNvSpPr>
          <p:nvPr>
            <p:ph type="ftr" sz="quarter" idx="11"/>
          </p:nvPr>
        </p:nvSpPr>
        <p:spPr bwMode="black"/>
        <p:txBody>
          <a:bodyPr/>
          <a:lstStyle/>
          <a:p>
            <a:r>
              <a:rPr lang="en-US"/>
              <a:t>HP Confidential</a:t>
            </a:r>
            <a:endParaRPr/>
          </a:p>
        </p:txBody>
      </p:sp>
      <p:sp>
        <p:nvSpPr>
          <p:cNvPr id="5" name="Slide Number Placeholder 4"/>
          <p:cNvSpPr>
            <a:spLocks noGrp="1"/>
          </p:cNvSpPr>
          <p:nvPr>
            <p:ph type="sldNum" sz="quarter" idx="12"/>
          </p:nvPr>
        </p:nvSpPr>
        <p:spPr bwMode="black"/>
        <p:txBody>
          <a:bodyPr/>
          <a:lstStyle/>
          <a:p>
            <a:fld id="{00DE720E-C72B-42F0-AD69-52D60E3C605E}" type="slidenum">
              <a:rPr/>
              <a:t>‹#›</a:t>
            </a:fld>
            <a:endParaRPr/>
          </a:p>
        </p:txBody>
      </p:sp>
    </p:spTree>
    <p:extLst>
      <p:ext uri="{BB962C8B-B14F-4D97-AF65-F5344CB8AC3E}">
        <p14:creationId xmlns:p14="http://schemas.microsoft.com/office/powerpoint/2010/main" val="311750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Blue">
    <p:bg>
      <p:bgPr>
        <a:solidFill>
          <a:srgbClr val="1159A0"/>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86FFBC-5CFB-4BFE-B370-E6686AF8E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1999" cy="6856214"/>
          </a:xfrm>
          <a:prstGeom prst="rect">
            <a:avLst/>
          </a:prstGeom>
        </p:spPr>
      </p:pic>
      <p:sp>
        <p:nvSpPr>
          <p:cNvPr id="2" name="Title 1"/>
          <p:cNvSpPr>
            <a:spLocks noGrp="1"/>
          </p:cNvSpPr>
          <p:nvPr>
            <p:ph type="title"/>
          </p:nvPr>
        </p:nvSpPr>
        <p:spPr bwMode="black"/>
        <p:txBody>
          <a:bodyPr anchor="t" anchorCtr="0"/>
          <a:lstStyle>
            <a:lvl1pPr>
              <a:defRPr>
                <a:gradFill>
                  <a:gsLst>
                    <a:gs pos="0">
                      <a:schemeClr val="accent1">
                        <a:lumMod val="60000"/>
                        <a:lumOff val="40000"/>
                      </a:schemeClr>
                    </a:gs>
                    <a:gs pos="98000">
                      <a:schemeClr val="accent1">
                        <a:lumMod val="40000"/>
                        <a:lumOff val="60000"/>
                      </a:schemeClr>
                    </a:gs>
                    <a:gs pos="48000">
                      <a:schemeClr val="bg1"/>
                    </a:gs>
                  </a:gsLst>
                  <a:lin ang="10800000" scaled="1"/>
                </a:gradFill>
              </a:defRPr>
            </a:lvl1pPr>
          </a:lstStyle>
          <a:p>
            <a:r>
              <a:rPr lang="en-US"/>
              <a:t>Click to edit Master title style</a:t>
            </a:r>
            <a:endParaRPr/>
          </a:p>
        </p:txBody>
      </p:sp>
      <p:sp>
        <p:nvSpPr>
          <p:cNvPr id="3" name="Date Placeholder 2"/>
          <p:cNvSpPr>
            <a:spLocks noGrp="1"/>
          </p:cNvSpPr>
          <p:nvPr>
            <p:ph type="dt" sz="half" idx="10"/>
          </p:nvPr>
        </p:nvSpPr>
        <p:spPr bwMode="black"/>
        <p:txBody>
          <a:bodyPr/>
          <a:lstStyle/>
          <a:p>
            <a:endParaRPr/>
          </a:p>
        </p:txBody>
      </p:sp>
      <p:sp>
        <p:nvSpPr>
          <p:cNvPr id="4" name="Footer Placeholder 3"/>
          <p:cNvSpPr>
            <a:spLocks noGrp="1"/>
          </p:cNvSpPr>
          <p:nvPr>
            <p:ph type="ftr" sz="quarter" idx="11"/>
          </p:nvPr>
        </p:nvSpPr>
        <p:spPr bwMode="black"/>
        <p:txBody>
          <a:bodyPr/>
          <a:lstStyle/>
          <a:p>
            <a:r>
              <a:rPr lang="en-US"/>
              <a:t>HP Confidential</a:t>
            </a:r>
            <a:endParaRPr/>
          </a:p>
        </p:txBody>
      </p:sp>
      <p:sp>
        <p:nvSpPr>
          <p:cNvPr id="5" name="Slide Number Placeholder 4"/>
          <p:cNvSpPr>
            <a:spLocks noGrp="1"/>
          </p:cNvSpPr>
          <p:nvPr>
            <p:ph type="sldNum" sz="quarter" idx="12"/>
          </p:nvPr>
        </p:nvSpPr>
        <p:spPr bwMode="black"/>
        <p:txBody>
          <a:bodyPr/>
          <a:lstStyle/>
          <a:p>
            <a:fld id="{00DE720E-C72B-42F0-AD69-52D60E3C605E}" type="slidenum">
              <a:rPr/>
              <a:t>‹#›</a:t>
            </a:fld>
            <a:endParaRPr/>
          </a:p>
        </p:txBody>
      </p:sp>
      <p:sp>
        <p:nvSpPr>
          <p:cNvPr id="7" name="Text Placeholder 7">
            <a:extLst>
              <a:ext uri="{FF2B5EF4-FFF2-40B4-BE49-F238E27FC236}">
                <a16:creationId xmlns:a16="http://schemas.microsoft.com/office/drawing/2014/main" id="{209B5291-87F8-4570-8D33-5D6E0053B363}"/>
              </a:ext>
            </a:extLst>
          </p:cNvPr>
          <p:cNvSpPr>
            <a:spLocks noGrp="1"/>
          </p:cNvSpPr>
          <p:nvPr>
            <p:ph type="body" sz="quarter" idx="13" hasCustomPrompt="1"/>
          </p:nvPr>
        </p:nvSpPr>
        <p:spPr>
          <a:xfrm>
            <a:off x="609601" y="1434819"/>
            <a:ext cx="10972801" cy="354792"/>
          </a:xfrm>
        </p:spPr>
        <p:txBody>
          <a:bodyPr>
            <a:noAutofit/>
          </a:bodyPr>
          <a:lstStyle>
            <a:lvl1pPr marL="0" indent="0" algn="ctr">
              <a:spcBef>
                <a:spcPts val="0"/>
              </a:spcBef>
              <a:buNone/>
              <a:defRPr sz="4000" b="0" cap="all" baseline="0">
                <a:solidFill>
                  <a:srgbClr val="EFA83A"/>
                </a:solidFill>
                <a:latin typeface="HP Simplified" panose="020B0604020204020204" pitchFamily="34" charset="0"/>
              </a:defRPr>
            </a:lvl1pPr>
            <a:lvl2pPr marL="0" indent="0">
              <a:spcBef>
                <a:spcPts val="0"/>
              </a:spcBef>
              <a:buNone/>
              <a:defRPr sz="1799"/>
            </a:lvl2pPr>
            <a:lvl3pPr marL="0" indent="0">
              <a:spcBef>
                <a:spcPts val="0"/>
              </a:spcBef>
              <a:buNone/>
              <a:defRPr sz="1799"/>
            </a:lvl3pPr>
            <a:lvl4pPr marL="0" indent="0">
              <a:spcBef>
                <a:spcPts val="0"/>
              </a:spcBef>
              <a:buNone/>
              <a:defRPr sz="1799"/>
            </a:lvl4pPr>
            <a:lvl5pPr marL="0" indent="0">
              <a:spcBef>
                <a:spcPts val="0"/>
              </a:spcBef>
              <a:buNone/>
              <a:defRPr sz="1799"/>
            </a:lvl5pPr>
            <a:lvl6pPr marL="0" indent="0">
              <a:spcBef>
                <a:spcPts val="0"/>
              </a:spcBef>
              <a:buNone/>
              <a:defRPr sz="1799"/>
            </a:lvl6pPr>
            <a:lvl7pPr marL="0" indent="0">
              <a:spcBef>
                <a:spcPts val="0"/>
              </a:spcBef>
              <a:buNone/>
              <a:defRPr sz="1799"/>
            </a:lvl7pPr>
            <a:lvl8pPr marL="0" indent="0">
              <a:spcBef>
                <a:spcPts val="0"/>
              </a:spcBef>
              <a:buNone/>
              <a:defRPr sz="1799"/>
            </a:lvl8pPr>
            <a:lvl9pPr marL="0" indent="0">
              <a:spcBef>
                <a:spcPts val="0"/>
              </a:spcBef>
              <a:buNone/>
              <a:defRPr sz="1799"/>
            </a:lvl9pPr>
          </a:lstStyle>
          <a:p>
            <a:pPr lvl="0"/>
            <a:r>
              <a:t>Click to add subtitle</a:t>
            </a:r>
          </a:p>
        </p:txBody>
      </p:sp>
      <p:grpSp>
        <p:nvGrpSpPr>
          <p:cNvPr id="9" name="Group 8">
            <a:extLst>
              <a:ext uri="{FF2B5EF4-FFF2-40B4-BE49-F238E27FC236}">
                <a16:creationId xmlns:a16="http://schemas.microsoft.com/office/drawing/2014/main" id="{4AFC005D-5C34-4948-A42E-760AB7BC7A96}"/>
              </a:ext>
            </a:extLst>
          </p:cNvPr>
          <p:cNvGrpSpPr>
            <a:grpSpLocks noChangeAspect="1"/>
          </p:cNvGrpSpPr>
          <p:nvPr userDrawn="1"/>
        </p:nvGrpSpPr>
        <p:grpSpPr bwMode="gray">
          <a:xfrm>
            <a:off x="11592704" y="6320118"/>
            <a:ext cx="351395" cy="351303"/>
            <a:chOff x="5486336" y="2820924"/>
            <a:chExt cx="1188720" cy="1188720"/>
          </a:xfrm>
        </p:grpSpPr>
        <p:sp>
          <p:nvSpPr>
            <p:cNvPr id="10" name="Oval 9">
              <a:extLst>
                <a:ext uri="{FF2B5EF4-FFF2-40B4-BE49-F238E27FC236}">
                  <a16:creationId xmlns:a16="http://schemas.microsoft.com/office/drawing/2014/main" id="{A26618DD-9E4F-46E6-A260-B756A17796E1}"/>
                </a:ext>
              </a:extLst>
            </p:cNvPr>
            <p:cNvSpPr>
              <a:spLocks noChangeAspect="1"/>
            </p:cNvSpPr>
            <p:nvPr userDrawn="1"/>
          </p:nvSpPr>
          <p:spPr bwMode="gray">
            <a:xfrm>
              <a:off x="5486336" y="2820924"/>
              <a:ext cx="1188720" cy="11887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a:p>
          </p:txBody>
        </p:sp>
        <p:sp>
          <p:nvSpPr>
            <p:cNvPr id="11" name="logo">
              <a:extLst>
                <a:ext uri="{FF2B5EF4-FFF2-40B4-BE49-F238E27FC236}">
                  <a16:creationId xmlns:a16="http://schemas.microsoft.com/office/drawing/2014/main" id="{96944BAD-F550-4759-B7C7-59FBE36F8C2B}"/>
                </a:ext>
              </a:extLst>
            </p:cNvPr>
            <p:cNvSpPr>
              <a:spLocks noChangeAspect="1" noEditPoints="1"/>
            </p:cNvSpPr>
            <p:nvPr userDrawn="1"/>
          </p:nvSpPr>
          <p:spPr bwMode="gray">
            <a:xfrm>
              <a:off x="5547520" y="2882108"/>
              <a:ext cx="1066353" cy="106635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rgbClr val="0096D6"/>
            </a:solidFill>
            <a:ln>
              <a:noFill/>
            </a:ln>
          </p:spPr>
          <p:txBody>
            <a:bodyPr vert="horz" wrap="square" lIns="91440" tIns="45720" rIns="91440" bIns="45720" numCol="1" anchor="t" anchorCtr="0" compatLnSpc="1">
              <a:prstTxWarp prst="textNoShape">
                <a:avLst/>
              </a:prstTxWarp>
            </a:bodyPr>
            <a:lstStyle/>
            <a:p>
              <a:endParaRPr sz="1800"/>
            </a:p>
          </p:txBody>
        </p:sp>
      </p:grpSp>
    </p:spTree>
    <p:extLst>
      <p:ext uri="{BB962C8B-B14F-4D97-AF65-F5344CB8AC3E}">
        <p14:creationId xmlns:p14="http://schemas.microsoft.com/office/powerpoint/2010/main" val="2685428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82368-021F-4941-83F4-5F73FEA3CFF4}"/>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3" name="Footer Placeholder 2">
            <a:extLst>
              <a:ext uri="{FF2B5EF4-FFF2-40B4-BE49-F238E27FC236}">
                <a16:creationId xmlns:a16="http://schemas.microsoft.com/office/drawing/2014/main" id="{603C4E3B-2CF2-494E-9B1B-72AE10B598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1823C4-3C6B-4581-A444-C74E3D8F4FFC}"/>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10307779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7BEC-5545-409A-B451-FB0C933B51A4}"/>
              </a:ext>
            </a:extLst>
          </p:cNvPr>
          <p:cNvSpPr>
            <a:spLocks noGrp="1"/>
          </p:cNvSpPr>
          <p:nvPr>
            <p:ph type="ctrTitle"/>
          </p:nvPr>
        </p:nvSpPr>
        <p:spPr>
          <a:xfrm>
            <a:off x="1524001"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FBEA3AB3-1A68-4905-B1E0-8DCA833B0BB4}"/>
              </a:ext>
            </a:extLst>
          </p:cNvPr>
          <p:cNvSpPr>
            <a:spLocks noGrp="1"/>
          </p:cNvSpPr>
          <p:nvPr>
            <p:ph type="subTitle" idx="1"/>
          </p:nvPr>
        </p:nvSpPr>
        <p:spPr>
          <a:xfrm>
            <a:off x="1524001" y="3602038"/>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3BF4C6-CE83-4092-AEA8-4C12532A276C}"/>
              </a:ext>
            </a:extLst>
          </p:cNvPr>
          <p:cNvSpPr>
            <a:spLocks noGrp="1"/>
          </p:cNvSpPr>
          <p:nvPr>
            <p:ph type="dt" sz="half" idx="10"/>
          </p:nvPr>
        </p:nvSpPr>
        <p:spPr/>
        <p:txBody>
          <a:bodyPr/>
          <a:lstStyle/>
          <a:p>
            <a:fld id="{1D24F584-CE71-42A3-9E23-B7349753629C}" type="datetime1">
              <a:rPr lang="en-US" smtClean="0"/>
              <a:t>5/7/2021</a:t>
            </a:fld>
            <a:endParaRPr lang="en-US"/>
          </a:p>
        </p:txBody>
      </p:sp>
      <p:sp>
        <p:nvSpPr>
          <p:cNvPr id="5" name="Footer Placeholder 4">
            <a:extLst>
              <a:ext uri="{FF2B5EF4-FFF2-40B4-BE49-F238E27FC236}">
                <a16:creationId xmlns:a16="http://schemas.microsoft.com/office/drawing/2014/main" id="{04FB1403-6E19-4066-9DE4-E247DE232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45B30-5AEA-4A66-BBA1-0248F3E38879}"/>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422492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57A0-715B-49C4-90D6-F095655E5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43409-86B0-4704-BC4E-343EC4EA7A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EB806-ECFE-40D7-9D2E-BCD7938C738C}"/>
              </a:ext>
            </a:extLst>
          </p:cNvPr>
          <p:cNvSpPr>
            <a:spLocks noGrp="1"/>
          </p:cNvSpPr>
          <p:nvPr>
            <p:ph type="dt" sz="half" idx="10"/>
          </p:nvPr>
        </p:nvSpPr>
        <p:spPr/>
        <p:txBody>
          <a:bodyPr/>
          <a:lstStyle/>
          <a:p>
            <a:fld id="{968DA002-A9F7-4025-93E2-3CE42C904922}" type="datetime1">
              <a:rPr lang="en-US" smtClean="0"/>
              <a:t>5/7/2021</a:t>
            </a:fld>
            <a:endParaRPr lang="en-US"/>
          </a:p>
        </p:txBody>
      </p:sp>
      <p:sp>
        <p:nvSpPr>
          <p:cNvPr id="5" name="Footer Placeholder 4">
            <a:extLst>
              <a:ext uri="{FF2B5EF4-FFF2-40B4-BE49-F238E27FC236}">
                <a16:creationId xmlns:a16="http://schemas.microsoft.com/office/drawing/2014/main" id="{6ED112E5-FE88-4572-B04B-1F8963CDC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07FA2-4ED4-46FD-B318-98D4C610E3E6}"/>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72906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FA3C-EC5C-4641-B4B4-C5BB579EFBF5}"/>
              </a:ext>
            </a:extLst>
          </p:cNvPr>
          <p:cNvSpPr>
            <a:spLocks noGrp="1"/>
          </p:cNvSpPr>
          <p:nvPr>
            <p:ph type="title"/>
          </p:nvPr>
        </p:nvSpPr>
        <p:spPr>
          <a:xfrm>
            <a:off x="831850" y="1709740"/>
            <a:ext cx="10515600"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1C23AB12-1D13-4F16-9737-A13334DD5C08}"/>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49B8E1-7AB8-4F2A-B56E-0BACE2DEB79D}"/>
              </a:ext>
            </a:extLst>
          </p:cNvPr>
          <p:cNvSpPr>
            <a:spLocks noGrp="1"/>
          </p:cNvSpPr>
          <p:nvPr>
            <p:ph type="dt" sz="half" idx="10"/>
          </p:nvPr>
        </p:nvSpPr>
        <p:spPr/>
        <p:txBody>
          <a:bodyPr/>
          <a:lstStyle/>
          <a:p>
            <a:fld id="{0D5A1749-A6A4-444F-9236-F3A2F16E8B71}" type="datetime1">
              <a:rPr lang="en-US" smtClean="0"/>
              <a:t>5/7/2021</a:t>
            </a:fld>
            <a:endParaRPr lang="en-US"/>
          </a:p>
        </p:txBody>
      </p:sp>
      <p:sp>
        <p:nvSpPr>
          <p:cNvPr id="5" name="Footer Placeholder 4">
            <a:extLst>
              <a:ext uri="{FF2B5EF4-FFF2-40B4-BE49-F238E27FC236}">
                <a16:creationId xmlns:a16="http://schemas.microsoft.com/office/drawing/2014/main" id="{E51483B0-CE6E-4867-AB10-9B4F175A4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BCA1D-1BA4-4E7F-8C6C-19A90D2F70B2}"/>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344896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A3E8-5CE4-49F7-9C6A-E57D0B5FA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0AEA2-2894-4E0E-A684-9095532160BD}"/>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9C401B-A4A9-4B77-BE81-894ACE75B3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EBD73B-75CB-4E0A-9D0F-E8A2236F416A}"/>
              </a:ext>
            </a:extLst>
          </p:cNvPr>
          <p:cNvSpPr>
            <a:spLocks noGrp="1"/>
          </p:cNvSpPr>
          <p:nvPr>
            <p:ph type="dt" sz="half" idx="10"/>
          </p:nvPr>
        </p:nvSpPr>
        <p:spPr/>
        <p:txBody>
          <a:bodyPr/>
          <a:lstStyle/>
          <a:p>
            <a:fld id="{58C046F0-BBA7-412E-81F3-6D751344FDB2}" type="datetime1">
              <a:rPr lang="en-US" smtClean="0"/>
              <a:t>5/7/2021</a:t>
            </a:fld>
            <a:endParaRPr lang="en-US"/>
          </a:p>
        </p:txBody>
      </p:sp>
      <p:sp>
        <p:nvSpPr>
          <p:cNvPr id="6" name="Footer Placeholder 5">
            <a:extLst>
              <a:ext uri="{FF2B5EF4-FFF2-40B4-BE49-F238E27FC236}">
                <a16:creationId xmlns:a16="http://schemas.microsoft.com/office/drawing/2014/main" id="{9187278A-653D-4C8F-8EB1-EB88B1EB1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AF8D0B-5290-4C1E-A459-188772002BA0}"/>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16811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74A2-E0D3-4782-9885-01426FCF9E6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53D8BE-2BB7-40DD-B1F6-B10B6905BDF0}"/>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30DE8-A9A0-485B-B621-9EFB74A57AD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FFAE7D-78A6-41EA-A22D-9416E31476A1}"/>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027F00-1103-41EB-948F-7AD34CBABB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A72462-437C-4CF9-AAD5-FCA8075ACC9C}"/>
              </a:ext>
            </a:extLst>
          </p:cNvPr>
          <p:cNvSpPr>
            <a:spLocks noGrp="1"/>
          </p:cNvSpPr>
          <p:nvPr>
            <p:ph type="dt" sz="half" idx="10"/>
          </p:nvPr>
        </p:nvSpPr>
        <p:spPr/>
        <p:txBody>
          <a:bodyPr/>
          <a:lstStyle/>
          <a:p>
            <a:fld id="{4D5A803B-2411-42AB-9040-AFD04F46E49C}" type="datetime1">
              <a:rPr lang="en-US" smtClean="0"/>
              <a:t>5/7/2021</a:t>
            </a:fld>
            <a:endParaRPr lang="en-US"/>
          </a:p>
        </p:txBody>
      </p:sp>
      <p:sp>
        <p:nvSpPr>
          <p:cNvPr id="8" name="Footer Placeholder 7">
            <a:extLst>
              <a:ext uri="{FF2B5EF4-FFF2-40B4-BE49-F238E27FC236}">
                <a16:creationId xmlns:a16="http://schemas.microsoft.com/office/drawing/2014/main" id="{537EE3A3-3B14-4565-99E3-25803FB7CBA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51BD08-1782-46AB-BAC4-9DB44643EDC4}"/>
              </a:ext>
            </a:extLst>
          </p:cNvPr>
          <p:cNvSpPr>
            <a:spLocks noGrp="1"/>
          </p:cNvSpPr>
          <p:nvPr>
            <p:ph type="sldNum" sz="quarter" idx="12"/>
          </p:nvPr>
        </p:nvSpPr>
        <p:spPr/>
        <p:txBody>
          <a:bodyPr/>
          <a:lstStyle/>
          <a:p>
            <a:fld id="{00DE720E-C72B-42F0-AD69-52D60E3C605E}" type="slidenum">
              <a:rPr lang="en-US" smtClean="0"/>
              <a:pPr/>
              <a:t>‹#›</a:t>
            </a:fld>
            <a:endParaRPr lang="en-US"/>
          </a:p>
        </p:txBody>
      </p:sp>
    </p:spTree>
    <p:extLst>
      <p:ext uri="{BB962C8B-B14F-4D97-AF65-F5344CB8AC3E}">
        <p14:creationId xmlns:p14="http://schemas.microsoft.com/office/powerpoint/2010/main" val="2141988998"/>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8E23-6271-4543-B713-DAA44EB7F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1D135-C639-4854-AB3D-5969D8965F31}"/>
              </a:ext>
            </a:extLst>
          </p:cNvPr>
          <p:cNvSpPr>
            <a:spLocks noGrp="1"/>
          </p:cNvSpPr>
          <p:nvPr>
            <p:ph type="dt" sz="half" idx="10"/>
          </p:nvPr>
        </p:nvSpPr>
        <p:spPr/>
        <p:txBody>
          <a:bodyPr/>
          <a:lstStyle/>
          <a:p>
            <a:fld id="{34F7EF2B-D7ED-4EDC-BB30-5E54340B9D58}" type="datetime1">
              <a:rPr lang="en-US" smtClean="0"/>
              <a:t>5/7/2021</a:t>
            </a:fld>
            <a:endParaRPr lang="en-US"/>
          </a:p>
        </p:txBody>
      </p:sp>
      <p:sp>
        <p:nvSpPr>
          <p:cNvPr id="4" name="Footer Placeholder 3">
            <a:extLst>
              <a:ext uri="{FF2B5EF4-FFF2-40B4-BE49-F238E27FC236}">
                <a16:creationId xmlns:a16="http://schemas.microsoft.com/office/drawing/2014/main" id="{497ACF5E-7B5D-4C96-A2A7-E4826C1D5B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0FEAA4-0F12-4ADE-A0F4-71D8D4A2D132}"/>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39235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FED45-F076-4821-AEBC-06648D6D3901}"/>
              </a:ext>
            </a:extLst>
          </p:cNvPr>
          <p:cNvSpPr>
            <a:spLocks noGrp="1"/>
          </p:cNvSpPr>
          <p:nvPr>
            <p:ph type="dt" sz="half" idx="10"/>
          </p:nvPr>
        </p:nvSpPr>
        <p:spPr/>
        <p:txBody>
          <a:bodyPr/>
          <a:lstStyle/>
          <a:p>
            <a:fld id="{E90C3475-6FAF-416C-A4DF-3E7ABA650530}" type="datetime1">
              <a:rPr lang="en-US" smtClean="0"/>
              <a:t>5/7/2021</a:t>
            </a:fld>
            <a:endParaRPr lang="en-US"/>
          </a:p>
        </p:txBody>
      </p:sp>
      <p:sp>
        <p:nvSpPr>
          <p:cNvPr id="3" name="Footer Placeholder 2">
            <a:extLst>
              <a:ext uri="{FF2B5EF4-FFF2-40B4-BE49-F238E27FC236}">
                <a16:creationId xmlns:a16="http://schemas.microsoft.com/office/drawing/2014/main" id="{3722D86F-1232-4FC3-8464-0B339A651B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5BDF9F-9925-49D1-A537-C6B71ECBAA2F}"/>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13509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EA78-9BDE-47F3-BB62-E7BD0F87EFAA}"/>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C3F25F62-4176-4220-9B79-B9BE152A8EEA}"/>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BA822F-839C-495A-AEFE-A9C48614EF5E}"/>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BD8FC3-CA6D-417D-8183-B9929EB4E25A}"/>
              </a:ext>
            </a:extLst>
          </p:cNvPr>
          <p:cNvSpPr>
            <a:spLocks noGrp="1"/>
          </p:cNvSpPr>
          <p:nvPr>
            <p:ph type="dt" sz="half" idx="10"/>
          </p:nvPr>
        </p:nvSpPr>
        <p:spPr/>
        <p:txBody>
          <a:bodyPr/>
          <a:lstStyle/>
          <a:p>
            <a:fld id="{4FFF6A80-0BAA-46DA-91D8-8EC9C2D5030A}" type="datetime1">
              <a:rPr lang="en-US" smtClean="0"/>
              <a:t>5/7/2021</a:t>
            </a:fld>
            <a:endParaRPr lang="en-US"/>
          </a:p>
        </p:txBody>
      </p:sp>
      <p:sp>
        <p:nvSpPr>
          <p:cNvPr id="6" name="Footer Placeholder 5">
            <a:extLst>
              <a:ext uri="{FF2B5EF4-FFF2-40B4-BE49-F238E27FC236}">
                <a16:creationId xmlns:a16="http://schemas.microsoft.com/office/drawing/2014/main" id="{102237D4-E601-4784-82AE-383DEAD41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F14C1-955D-4F9B-9463-BFE16C4C6D3C}"/>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7773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09E7-1A61-4115-A161-1D7AE579AEB8}"/>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B3F95D1B-C966-4201-A86B-0F5B0FE99AC3}"/>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50394AF3-4ED5-45CD-B2AE-6C3302139F56}"/>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525E51-8A81-4C22-AF21-63B0803BDE31}"/>
              </a:ext>
            </a:extLst>
          </p:cNvPr>
          <p:cNvSpPr>
            <a:spLocks noGrp="1"/>
          </p:cNvSpPr>
          <p:nvPr>
            <p:ph type="dt" sz="half" idx="10"/>
          </p:nvPr>
        </p:nvSpPr>
        <p:spPr/>
        <p:txBody>
          <a:bodyPr/>
          <a:lstStyle/>
          <a:p>
            <a:fld id="{94D8E0A9-C056-482B-A37C-8CC942B96301}" type="datetime1">
              <a:rPr lang="en-US" smtClean="0"/>
              <a:t>5/7/2021</a:t>
            </a:fld>
            <a:endParaRPr lang="en-US"/>
          </a:p>
        </p:txBody>
      </p:sp>
      <p:sp>
        <p:nvSpPr>
          <p:cNvPr id="6" name="Footer Placeholder 5">
            <a:extLst>
              <a:ext uri="{FF2B5EF4-FFF2-40B4-BE49-F238E27FC236}">
                <a16:creationId xmlns:a16="http://schemas.microsoft.com/office/drawing/2014/main" id="{60FF752D-E4C5-4A94-9CEC-D51FCE404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F15BE9-7DDC-453D-84DE-55C60DC2F978}"/>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84596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70496-7138-450A-928B-DB351C7324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6AAB20-FC8C-462F-A0CF-5C66B7A5AE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FB5B6-4475-4CC7-94BF-AD033E9985CA}"/>
              </a:ext>
            </a:extLst>
          </p:cNvPr>
          <p:cNvSpPr>
            <a:spLocks noGrp="1"/>
          </p:cNvSpPr>
          <p:nvPr>
            <p:ph type="dt" sz="half" idx="10"/>
          </p:nvPr>
        </p:nvSpPr>
        <p:spPr/>
        <p:txBody>
          <a:bodyPr/>
          <a:lstStyle/>
          <a:p>
            <a:fld id="{EEB36DBA-136A-446D-B741-EEB23C8498AD}" type="datetime1">
              <a:rPr lang="en-US" smtClean="0"/>
              <a:t>5/7/2021</a:t>
            </a:fld>
            <a:endParaRPr lang="en-US"/>
          </a:p>
        </p:txBody>
      </p:sp>
      <p:sp>
        <p:nvSpPr>
          <p:cNvPr id="5" name="Footer Placeholder 4">
            <a:extLst>
              <a:ext uri="{FF2B5EF4-FFF2-40B4-BE49-F238E27FC236}">
                <a16:creationId xmlns:a16="http://schemas.microsoft.com/office/drawing/2014/main" id="{9EE83B2D-94D1-4E83-91E8-3CF853A30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28FF7-0D89-4A4C-AC83-818F09197CE5}"/>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15134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B23-D96A-4519-BEF4-81A79BB3DC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0E07DA-7B81-44FC-B47B-739D51F46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203F15-6110-4F04-BB62-F9D144AE0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500A5-F419-4309-A6F0-8B385279F1F1}"/>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6" name="Footer Placeholder 5">
            <a:extLst>
              <a:ext uri="{FF2B5EF4-FFF2-40B4-BE49-F238E27FC236}">
                <a16:creationId xmlns:a16="http://schemas.microsoft.com/office/drawing/2014/main" id="{5AAE87B9-3CE3-45F1-9BEB-6F266B4C76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CC524E-6320-4B79-B54B-7B1B4EB43309}"/>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30150971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E984C5-5DC9-4610-973D-176B3D58D5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A08438-6161-4B39-AADA-FA6ACBF63D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69245-E513-458C-89BC-99F4D1D0243C}"/>
              </a:ext>
            </a:extLst>
          </p:cNvPr>
          <p:cNvSpPr>
            <a:spLocks noGrp="1"/>
          </p:cNvSpPr>
          <p:nvPr>
            <p:ph type="dt" sz="half" idx="10"/>
          </p:nvPr>
        </p:nvSpPr>
        <p:spPr/>
        <p:txBody>
          <a:bodyPr/>
          <a:lstStyle/>
          <a:p>
            <a:fld id="{B1CE6AD4-79A0-493F-8AF8-E45415206710}" type="datetime1">
              <a:rPr lang="en-US" smtClean="0"/>
              <a:t>5/7/2021</a:t>
            </a:fld>
            <a:endParaRPr lang="en-US"/>
          </a:p>
        </p:txBody>
      </p:sp>
      <p:sp>
        <p:nvSpPr>
          <p:cNvPr id="5" name="Footer Placeholder 4">
            <a:extLst>
              <a:ext uri="{FF2B5EF4-FFF2-40B4-BE49-F238E27FC236}">
                <a16:creationId xmlns:a16="http://schemas.microsoft.com/office/drawing/2014/main" id="{CC0B89B5-974D-4C26-81ED-4F6377CF8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71D2-1690-4114-9D01-AAE366E1ED27}"/>
              </a:ext>
            </a:extLst>
          </p:cNvPr>
          <p:cNvSpPr>
            <a:spLocks noGrp="1"/>
          </p:cNvSpPr>
          <p:nvPr>
            <p:ph type="sldNum" sz="quarter" idx="12"/>
          </p:nvPr>
        </p:nvSpPr>
        <p:spPr/>
        <p:txBody>
          <a:bodyPr/>
          <a:lstStyle/>
          <a:p>
            <a:fld id="{00DE720E-C72B-42F0-AD69-52D60E3C605E}" type="slidenum">
              <a:rPr lang="en-US" smtClean="0"/>
              <a:t>‹#›</a:t>
            </a:fld>
            <a:endParaRPr lang="en-US"/>
          </a:p>
        </p:txBody>
      </p:sp>
    </p:spTree>
    <p:extLst>
      <p:ext uri="{BB962C8B-B14F-4D97-AF65-F5344CB8AC3E}">
        <p14:creationId xmlns:p14="http://schemas.microsoft.com/office/powerpoint/2010/main" val="340393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02072A04-1593-41E7-90FD-0012A80FCFC6}"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8" name="Text Placeholder 7"/>
          <p:cNvSpPr>
            <a:spLocks noGrp="1"/>
          </p:cNvSpPr>
          <p:nvPr>
            <p:ph type="body" sz="quarter" idx="13" hasCustomPrompt="1"/>
          </p:nvPr>
        </p:nvSpPr>
        <p:spPr>
          <a:xfrm>
            <a:off x="609600" y="1133856"/>
            <a:ext cx="10972801"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3" name="Content Placeholder 2"/>
          <p:cNvSpPr>
            <a:spLocks noGrp="1"/>
          </p:cNvSpPr>
          <p:nvPr>
            <p:ph idx="1"/>
          </p:nvPr>
        </p:nvSpPr>
        <p:spPr>
          <a:xfrm>
            <a:off x="609600" y="1676401"/>
            <a:ext cx="10972801"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68883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Date Placeholder 3"/>
          <p:cNvSpPr>
            <a:spLocks noGrp="1"/>
          </p:cNvSpPr>
          <p:nvPr>
            <p:ph type="dt" sz="half" idx="10"/>
          </p:nvPr>
        </p:nvSpPr>
        <p:spPr/>
        <p:txBody>
          <a:bodyPr/>
          <a:lstStyle/>
          <a:p>
            <a:fld id="{73CC683F-786A-4E33-B622-5A27E6E7D5E7}" type="datetime1">
              <a:rPr lang="en-US"/>
              <a:t>5/7/2021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0DE720E-C72B-42F0-AD69-52D60E3C605E}" type="slidenum">
              <a:rPr/>
              <a:t>‹#›</a:t>
            </a:fld>
            <a:endParaRPr/>
          </a:p>
        </p:txBody>
      </p:sp>
      <p:sp>
        <p:nvSpPr>
          <p:cNvPr id="8" name="Text Placeholder 7"/>
          <p:cNvSpPr>
            <a:spLocks noGrp="1"/>
          </p:cNvSpPr>
          <p:nvPr>
            <p:ph type="body" sz="quarter" idx="13" hasCustomPrompt="1"/>
          </p:nvPr>
        </p:nvSpPr>
        <p:spPr>
          <a:xfrm>
            <a:off x="609600" y="1133856"/>
            <a:ext cx="10972801"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9" name="Text Placeholder 7"/>
          <p:cNvSpPr>
            <a:spLocks noGrp="1"/>
          </p:cNvSpPr>
          <p:nvPr>
            <p:ph type="body" sz="quarter" idx="14" hasCustomPrompt="1"/>
          </p:nvPr>
        </p:nvSpPr>
        <p:spPr>
          <a:xfrm>
            <a:off x="609600" y="1661890"/>
            <a:ext cx="10972801" cy="274320"/>
          </a:xfrm>
        </p:spPr>
        <p:txBody>
          <a:bodyPr>
            <a:noAutofit/>
          </a:bodyPr>
          <a:lstStyle>
            <a:lvl1pPr marL="0" indent="0">
              <a:spcBef>
                <a:spcPts val="0"/>
              </a:spcBef>
              <a:buNone/>
              <a:defRPr sz="18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heading</a:t>
            </a:r>
          </a:p>
        </p:txBody>
      </p:sp>
      <p:sp>
        <p:nvSpPr>
          <p:cNvPr id="3" name="Content Placeholder 2"/>
          <p:cNvSpPr>
            <a:spLocks noGrp="1"/>
          </p:cNvSpPr>
          <p:nvPr>
            <p:ph idx="1"/>
          </p:nvPr>
        </p:nvSpPr>
        <p:spPr>
          <a:xfrm>
            <a:off x="609600" y="2057400"/>
            <a:ext cx="10972801"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98422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272F1CD-D694-4DE7-B6EB-592AE1A117F2}" type="datetime1">
              <a:rPr lang="en-US"/>
              <a:t>5/7/2021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0DE720E-C72B-42F0-AD69-52D60E3C605E}" type="slidenum">
              <a:rPr/>
              <a:t>‹#›</a:t>
            </a:fld>
            <a:endParaRPr/>
          </a:p>
        </p:txBody>
      </p:sp>
      <p:sp>
        <p:nvSpPr>
          <p:cNvPr id="6" name="Text Placeholder 7"/>
          <p:cNvSpPr>
            <a:spLocks noGrp="1"/>
          </p:cNvSpPr>
          <p:nvPr>
            <p:ph type="body" sz="quarter" idx="13" hasCustomPrompt="1"/>
          </p:nvPr>
        </p:nvSpPr>
        <p:spPr>
          <a:xfrm>
            <a:off x="609600" y="1133856"/>
            <a:ext cx="10972801"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Tree>
    <p:extLst>
      <p:ext uri="{BB962C8B-B14F-4D97-AF65-F5344CB8AC3E}">
        <p14:creationId xmlns:p14="http://schemas.microsoft.com/office/powerpoint/2010/main" val="74010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wo Content, Subtitle and Headings">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609600" y="1133856"/>
            <a:ext cx="10972801"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2" name="Title 1"/>
          <p:cNvSpPr>
            <a:spLocks noGrp="1"/>
          </p:cNvSpPr>
          <p:nvPr>
            <p:ph type="title"/>
          </p:nvPr>
        </p:nvSpPr>
        <p:spPr>
          <a:xfrm>
            <a:off x="609600" y="304800"/>
            <a:ext cx="10972801" cy="762000"/>
          </a:xfrm>
        </p:spPr>
        <p:txBody>
          <a:bodyPr/>
          <a:lstStyle>
            <a:lvl1pPr>
              <a:defRPr/>
            </a:lvl1pPr>
          </a:lstStyle>
          <a:p>
            <a:r>
              <a:rPr lang="en-US"/>
              <a:t>Click to edit Master title style</a:t>
            </a:r>
            <a:endParaRPr/>
          </a:p>
        </p:txBody>
      </p:sp>
      <p:sp>
        <p:nvSpPr>
          <p:cNvPr id="3" name="Text Placeholder 2"/>
          <p:cNvSpPr>
            <a:spLocks noGrp="1"/>
          </p:cNvSpPr>
          <p:nvPr>
            <p:ph type="body" idx="1" hasCustomPrompt="1"/>
          </p:nvPr>
        </p:nvSpPr>
        <p:spPr>
          <a:xfrm>
            <a:off x="609600" y="1676399"/>
            <a:ext cx="5315712"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4" name="Content Placeholder 3"/>
          <p:cNvSpPr>
            <a:spLocks noGrp="1"/>
          </p:cNvSpPr>
          <p:nvPr>
            <p:ph sz="half" idx="2"/>
          </p:nvPr>
        </p:nvSpPr>
        <p:spPr>
          <a:xfrm>
            <a:off x="609600" y="2057401"/>
            <a:ext cx="5315712"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hasCustomPrompt="1"/>
          </p:nvPr>
        </p:nvSpPr>
        <p:spPr>
          <a:xfrm>
            <a:off x="6266688" y="1676399"/>
            <a:ext cx="5315712"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6" name="Content Placeholder 5"/>
          <p:cNvSpPr>
            <a:spLocks noGrp="1"/>
          </p:cNvSpPr>
          <p:nvPr>
            <p:ph sz="quarter" idx="4"/>
          </p:nvPr>
        </p:nvSpPr>
        <p:spPr>
          <a:xfrm>
            <a:off x="6266688" y="2057401"/>
            <a:ext cx="5315712"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1BDBC4B-69F7-461A-B88F-6CACA6023847}" type="datetime1">
              <a:rPr lang="en-US"/>
              <a:t>5/7/2021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0DE720E-C72B-42F0-AD69-52D60E3C605E}" type="slidenum">
              <a:rPr/>
              <a:t>‹#›</a:t>
            </a:fld>
            <a:endParaRPr/>
          </a:p>
        </p:txBody>
      </p:sp>
    </p:spTree>
    <p:extLst>
      <p:ext uri="{BB962C8B-B14F-4D97-AF65-F5344CB8AC3E}">
        <p14:creationId xmlns:p14="http://schemas.microsoft.com/office/powerpoint/2010/main" val="389484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18E52C91-B49A-4B2E-B2E4-7D05EB9E348E}"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9" name="Text Placeholder 8"/>
          <p:cNvSpPr>
            <a:spLocks noGrp="1"/>
          </p:cNvSpPr>
          <p:nvPr>
            <p:ph type="body" sz="quarter" idx="13"/>
          </p:nvPr>
        </p:nvSpPr>
        <p:spPr>
          <a:xfrm>
            <a:off x="609600" y="1295400"/>
            <a:ext cx="3413760"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9121" y="1295400"/>
            <a:ext cx="3413760"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8641" y="1295400"/>
            <a:ext cx="3413760"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6684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396148EC-458C-463C-AD5E-8A27A004EF59}"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12" name="Text Placeholder 2"/>
          <p:cNvSpPr>
            <a:spLocks noGrp="1"/>
          </p:cNvSpPr>
          <p:nvPr>
            <p:ph type="body" idx="1" hasCustomPrompt="1"/>
          </p:nvPr>
        </p:nvSpPr>
        <p:spPr>
          <a:xfrm>
            <a:off x="609600" y="1295400"/>
            <a:ext cx="3413760"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3" name="Text Placeholder 2"/>
          <p:cNvSpPr>
            <a:spLocks noGrp="1"/>
          </p:cNvSpPr>
          <p:nvPr>
            <p:ph type="body" idx="16" hasCustomPrompt="1"/>
          </p:nvPr>
        </p:nvSpPr>
        <p:spPr>
          <a:xfrm>
            <a:off x="4389121" y="1295400"/>
            <a:ext cx="3413760"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4" name="Text Placeholder 2"/>
          <p:cNvSpPr>
            <a:spLocks noGrp="1"/>
          </p:cNvSpPr>
          <p:nvPr>
            <p:ph type="body" idx="17" hasCustomPrompt="1"/>
          </p:nvPr>
        </p:nvSpPr>
        <p:spPr>
          <a:xfrm>
            <a:off x="8168641" y="1295400"/>
            <a:ext cx="3413760"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9" name="Text Placeholder 8"/>
          <p:cNvSpPr>
            <a:spLocks noGrp="1"/>
          </p:cNvSpPr>
          <p:nvPr>
            <p:ph type="body" sz="quarter" idx="13"/>
          </p:nvPr>
        </p:nvSpPr>
        <p:spPr>
          <a:xfrm>
            <a:off x="609600"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9121"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8641" y="1676400"/>
            <a:ext cx="3413760"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78160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1D2AD52-3EFA-418A-917E-9B2811C9E39D}"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15" name="Text Placeholder 7"/>
          <p:cNvSpPr>
            <a:spLocks noGrp="1"/>
          </p:cNvSpPr>
          <p:nvPr>
            <p:ph type="body" sz="quarter" idx="18" hasCustomPrompt="1"/>
          </p:nvPr>
        </p:nvSpPr>
        <p:spPr>
          <a:xfrm>
            <a:off x="609600" y="1133856"/>
            <a:ext cx="10972801"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add subtitle</a:t>
            </a:r>
          </a:p>
        </p:txBody>
      </p:sp>
      <p:sp>
        <p:nvSpPr>
          <p:cNvPr id="12" name="Text Placeholder 2"/>
          <p:cNvSpPr>
            <a:spLocks noGrp="1"/>
          </p:cNvSpPr>
          <p:nvPr>
            <p:ph type="body" idx="1" hasCustomPrompt="1"/>
          </p:nvPr>
        </p:nvSpPr>
        <p:spPr>
          <a:xfrm>
            <a:off x="609600" y="1676399"/>
            <a:ext cx="3413760"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3" name="Text Placeholder 2"/>
          <p:cNvSpPr>
            <a:spLocks noGrp="1"/>
          </p:cNvSpPr>
          <p:nvPr>
            <p:ph type="body" idx="16" hasCustomPrompt="1"/>
          </p:nvPr>
        </p:nvSpPr>
        <p:spPr>
          <a:xfrm>
            <a:off x="4389121" y="1676399"/>
            <a:ext cx="3413760"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14" name="Text Placeholder 2"/>
          <p:cNvSpPr>
            <a:spLocks noGrp="1"/>
          </p:cNvSpPr>
          <p:nvPr>
            <p:ph type="body" idx="17" hasCustomPrompt="1"/>
          </p:nvPr>
        </p:nvSpPr>
        <p:spPr>
          <a:xfrm>
            <a:off x="8168641" y="1676399"/>
            <a:ext cx="3413760"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add heading</a:t>
            </a:r>
          </a:p>
        </p:txBody>
      </p:sp>
      <p:sp>
        <p:nvSpPr>
          <p:cNvPr id="9" name="Text Placeholder 8"/>
          <p:cNvSpPr>
            <a:spLocks noGrp="1"/>
          </p:cNvSpPr>
          <p:nvPr>
            <p:ph type="body" sz="quarter" idx="13"/>
          </p:nvPr>
        </p:nvSpPr>
        <p:spPr>
          <a:xfrm>
            <a:off x="609600"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8"/>
          <p:cNvSpPr>
            <a:spLocks noGrp="1"/>
          </p:cNvSpPr>
          <p:nvPr>
            <p:ph type="body" sz="quarter" idx="14"/>
          </p:nvPr>
        </p:nvSpPr>
        <p:spPr>
          <a:xfrm>
            <a:off x="4389121"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Text Placeholder 8"/>
          <p:cNvSpPr>
            <a:spLocks noGrp="1"/>
          </p:cNvSpPr>
          <p:nvPr>
            <p:ph type="body" sz="quarter" idx="15"/>
          </p:nvPr>
        </p:nvSpPr>
        <p:spPr>
          <a:xfrm>
            <a:off x="8168641" y="2057400"/>
            <a:ext cx="3413760"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24191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609600" y="1295400"/>
            <a:ext cx="67056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69F8761D-8D82-4F39-BA4B-A187EB851BB7}"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8" name="Text Placeholder 8"/>
          <p:cNvSpPr>
            <a:spLocks noGrp="1"/>
          </p:cNvSpPr>
          <p:nvPr>
            <p:ph type="body" sz="quarter" idx="13"/>
          </p:nvPr>
        </p:nvSpPr>
        <p:spPr>
          <a:xfrm>
            <a:off x="7680960" y="1295400"/>
            <a:ext cx="390144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85162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609600" y="1295400"/>
            <a:ext cx="5315712"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D1511CE6-8F36-4575-B82D-D0FE86888352}"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8" name="Picture Placeholder 2"/>
          <p:cNvSpPr>
            <a:spLocks noGrp="1"/>
          </p:cNvSpPr>
          <p:nvPr>
            <p:ph type="pic" idx="13"/>
          </p:nvPr>
        </p:nvSpPr>
        <p:spPr>
          <a:xfrm>
            <a:off x="6266688" y="1295400"/>
            <a:ext cx="5315712"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9600" y="4953000"/>
            <a:ext cx="5315712"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4"/>
          </p:nvPr>
        </p:nvSpPr>
        <p:spPr>
          <a:xfrm>
            <a:off x="6266688" y="4953000"/>
            <a:ext cx="5315712"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433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76B4-1AA1-4680-8939-67C6E659B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D893B2-B3B6-478D-9AB6-A1A302E2E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0B78D4-4CF6-4B1A-86D8-2ACB62EEF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30C89-6C86-43E4-93CF-560D8AD21C64}"/>
              </a:ext>
            </a:extLst>
          </p:cNvPr>
          <p:cNvSpPr>
            <a:spLocks noGrp="1"/>
          </p:cNvSpPr>
          <p:nvPr>
            <p:ph type="dt" sz="half" idx="10"/>
          </p:nvPr>
        </p:nvSpPr>
        <p:spPr/>
        <p:txBody>
          <a:bodyPr/>
          <a:lstStyle/>
          <a:p>
            <a:fld id="{9EDE4700-FEBF-45C5-96D3-4ADEBF76FB28}" type="datetimeFigureOut">
              <a:rPr lang="en-GB" smtClean="0"/>
              <a:t>07/05/2021</a:t>
            </a:fld>
            <a:endParaRPr lang="en-GB"/>
          </a:p>
        </p:txBody>
      </p:sp>
      <p:sp>
        <p:nvSpPr>
          <p:cNvPr id="6" name="Footer Placeholder 5">
            <a:extLst>
              <a:ext uri="{FF2B5EF4-FFF2-40B4-BE49-F238E27FC236}">
                <a16:creationId xmlns:a16="http://schemas.microsoft.com/office/drawing/2014/main" id="{2287929F-0558-44EA-A63A-1684A7F9A5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8B36B3-B81C-4E86-ACA0-2483BC5BFD99}"/>
              </a:ext>
            </a:extLst>
          </p:cNvPr>
          <p:cNvSpPr>
            <a:spLocks noGrp="1"/>
          </p:cNvSpPr>
          <p:nvPr>
            <p:ph type="sldNum" sz="quarter" idx="12"/>
          </p:nvPr>
        </p:nvSpPr>
        <p:spPr/>
        <p:txBody>
          <a:bodyPr/>
          <a:lstStyle/>
          <a:p>
            <a:fld id="{1A862C34-3AF2-45F2-BB12-B1AA0F620924}" type="slidenum">
              <a:rPr lang="en-GB" smtClean="0"/>
              <a:t>‹#›</a:t>
            </a:fld>
            <a:endParaRPr lang="en-GB"/>
          </a:p>
        </p:txBody>
      </p:sp>
    </p:spTree>
    <p:extLst>
      <p:ext uri="{BB962C8B-B14F-4D97-AF65-F5344CB8AC3E}">
        <p14:creationId xmlns:p14="http://schemas.microsoft.com/office/powerpoint/2010/main" val="14049171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1" cy="762000"/>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609600" y="1295400"/>
            <a:ext cx="341376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837D6B26-21C4-4E16-9B47-BCFD90864A48}" type="datetime1">
              <a:rPr lang="en-US"/>
              <a:t>5/7/2021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0DE720E-C72B-42F0-AD69-52D60E3C605E}" type="slidenum">
              <a:rPr/>
              <a:t>‹#›</a:t>
            </a:fld>
            <a:endParaRPr/>
          </a:p>
        </p:txBody>
      </p:sp>
      <p:sp>
        <p:nvSpPr>
          <p:cNvPr id="4" name="Text Placeholder 3"/>
          <p:cNvSpPr>
            <a:spLocks noGrp="1"/>
          </p:cNvSpPr>
          <p:nvPr>
            <p:ph type="body" sz="half" idx="2"/>
          </p:nvPr>
        </p:nvSpPr>
        <p:spPr>
          <a:xfrm>
            <a:off x="609600" y="4211392"/>
            <a:ext cx="341376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Picture Placeholder 2"/>
          <p:cNvSpPr>
            <a:spLocks noGrp="1"/>
          </p:cNvSpPr>
          <p:nvPr>
            <p:ph type="pic" idx="15"/>
          </p:nvPr>
        </p:nvSpPr>
        <p:spPr>
          <a:xfrm>
            <a:off x="4389121" y="1295400"/>
            <a:ext cx="341376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Picture Placeholder 2"/>
          <p:cNvSpPr>
            <a:spLocks noGrp="1"/>
          </p:cNvSpPr>
          <p:nvPr>
            <p:ph type="pic" idx="16"/>
          </p:nvPr>
        </p:nvSpPr>
        <p:spPr>
          <a:xfrm>
            <a:off x="8168641" y="1295400"/>
            <a:ext cx="341376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2" name="Text Placeholder 3"/>
          <p:cNvSpPr>
            <a:spLocks noGrp="1"/>
          </p:cNvSpPr>
          <p:nvPr>
            <p:ph type="body" sz="half" idx="17"/>
          </p:nvPr>
        </p:nvSpPr>
        <p:spPr>
          <a:xfrm>
            <a:off x="4389121" y="4211392"/>
            <a:ext cx="341376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ext Placeholder 3"/>
          <p:cNvSpPr>
            <a:spLocks noGrp="1"/>
          </p:cNvSpPr>
          <p:nvPr>
            <p:ph type="body" sz="half" idx="18"/>
          </p:nvPr>
        </p:nvSpPr>
        <p:spPr>
          <a:xfrm>
            <a:off x="8168641" y="4211392"/>
            <a:ext cx="341376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431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Closing 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144000" cy="1828800"/>
          </a:xfrm>
        </p:spPr>
        <p:txBody>
          <a:bodyPr anchor="t"/>
          <a:lstStyle>
            <a:lvl1pPr>
              <a:defRPr sz="5000"/>
            </a:lvl1pPr>
          </a:lstStyle>
          <a:p>
            <a:r>
              <a:rPr lang="en-US"/>
              <a:t>Click to edit Master title style</a:t>
            </a:r>
            <a:endParaRPr/>
          </a:p>
        </p:txBody>
      </p:sp>
      <p:sp>
        <p:nvSpPr>
          <p:cNvPr id="6" name="Date Placeholder 5"/>
          <p:cNvSpPr>
            <a:spLocks noGrp="1"/>
          </p:cNvSpPr>
          <p:nvPr>
            <p:ph type="dt" sz="half" idx="10"/>
          </p:nvPr>
        </p:nvSpPr>
        <p:spPr/>
        <p:txBody>
          <a:bodyPr/>
          <a:lstStyle>
            <a:lvl1pPr>
              <a:defRPr>
                <a:solidFill>
                  <a:schemeClr val="tx1"/>
                </a:solidFill>
              </a:defRPr>
            </a:lvl1pPr>
          </a:lstStyle>
          <a:p>
            <a:fld id="{E4F24D68-C937-4729-B01F-09BB74C39930}" type="datetime1">
              <a:rPr lang="en-US"/>
              <a:t>5/7/2021</a:t>
            </a:fld>
            <a:endParaRPr/>
          </a:p>
        </p:txBody>
      </p:sp>
      <p:sp>
        <p:nvSpPr>
          <p:cNvPr id="7" name="Footer Placeholder 6"/>
          <p:cNvSpPr>
            <a:spLocks noGrp="1"/>
          </p:cNvSpPr>
          <p:nvPr>
            <p:ph type="ftr" sz="quarter" idx="11"/>
          </p:nvPr>
        </p:nvSpPr>
        <p:spPr/>
        <p:txBody>
          <a:bodyPr/>
          <a:lstStyle>
            <a:lvl1pPr>
              <a:defRPr>
                <a:solidFill>
                  <a:schemeClr val="tx1"/>
                </a:solidFill>
              </a:defRPr>
            </a:lvl1pPr>
          </a:lstStyle>
          <a:p>
            <a:endParaRPr/>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spTree>
    <p:extLst>
      <p:ext uri="{BB962C8B-B14F-4D97-AF65-F5344CB8AC3E}">
        <p14:creationId xmlns:p14="http://schemas.microsoft.com/office/powerpoint/2010/main" val="2274538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cSld name="Closing Option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144000" cy="1828800"/>
          </a:xfrm>
        </p:spPr>
        <p:txBody>
          <a:bodyPr anchor="t"/>
          <a:lstStyle>
            <a:lvl1pPr>
              <a:defRPr sz="5000"/>
            </a:lvl1pPr>
          </a:lstStyle>
          <a:p>
            <a:r>
              <a:rPr lang="en-US"/>
              <a:t>Click to edit Master title style</a:t>
            </a:r>
            <a:endParaRPr/>
          </a:p>
        </p:txBody>
      </p:sp>
      <p:sp>
        <p:nvSpPr>
          <p:cNvPr id="6" name="Date Placeholder 5"/>
          <p:cNvSpPr>
            <a:spLocks noGrp="1"/>
          </p:cNvSpPr>
          <p:nvPr>
            <p:ph type="dt" sz="half" idx="10"/>
          </p:nvPr>
        </p:nvSpPr>
        <p:spPr/>
        <p:txBody>
          <a:bodyPr/>
          <a:lstStyle>
            <a:lvl1pPr>
              <a:defRPr>
                <a:solidFill>
                  <a:schemeClr val="tx1"/>
                </a:solidFill>
              </a:defRPr>
            </a:lvl1pPr>
          </a:lstStyle>
          <a:p>
            <a:fld id="{C88929FE-5680-4A6E-A653-41DB6647F7F8}" type="datetime1">
              <a:rPr lang="en-US"/>
              <a:t>5/7/2021</a:t>
            </a:fld>
            <a:endParaRPr/>
          </a:p>
        </p:txBody>
      </p:sp>
      <p:sp>
        <p:nvSpPr>
          <p:cNvPr id="7" name="Footer Placeholder 6"/>
          <p:cNvSpPr>
            <a:spLocks noGrp="1"/>
          </p:cNvSpPr>
          <p:nvPr>
            <p:ph type="ftr" sz="quarter" idx="11"/>
          </p:nvPr>
        </p:nvSpPr>
        <p:spPr/>
        <p:txBody>
          <a:bodyPr/>
          <a:lstStyle>
            <a:lvl1pPr>
              <a:defRPr>
                <a:solidFill>
                  <a:schemeClr val="tx1"/>
                </a:solidFill>
              </a:defRPr>
            </a:lvl1pPr>
          </a:lstStyle>
          <a:p>
            <a:endParaRPr/>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spTree>
    <p:extLst>
      <p:ext uri="{BB962C8B-B14F-4D97-AF65-F5344CB8AC3E}">
        <p14:creationId xmlns:p14="http://schemas.microsoft.com/office/powerpoint/2010/main" val="41290853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cSld name="Closing Option 3">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lvl1pPr>
              <a:defRPr>
                <a:solidFill>
                  <a:schemeClr val="tx1"/>
                </a:solidFill>
              </a:defRPr>
            </a:lvl1pPr>
          </a:lstStyle>
          <a:p>
            <a:fld id="{DD01B667-04F9-4703-AC0B-828EB3ABAE35}" type="datetime1">
              <a:rPr lang="en-US"/>
              <a:t>5/7/2021</a:t>
            </a:fld>
            <a:endParaRPr/>
          </a:p>
        </p:txBody>
      </p:sp>
      <p:sp>
        <p:nvSpPr>
          <p:cNvPr id="7" name="Footer Placeholder 6"/>
          <p:cNvSpPr>
            <a:spLocks noGrp="1"/>
          </p:cNvSpPr>
          <p:nvPr>
            <p:ph type="ftr" sz="quarter" idx="11"/>
          </p:nvPr>
        </p:nvSpPr>
        <p:spPr/>
        <p:txBody>
          <a:bodyPr/>
          <a:lstStyle>
            <a:lvl1pPr>
              <a:defRPr>
                <a:solidFill>
                  <a:schemeClr val="tx1"/>
                </a:solidFill>
              </a:defRPr>
            </a:lvl1pPr>
          </a:lstStyle>
          <a:p>
            <a:endParaRPr/>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00DE720E-C72B-42F0-AD69-52D60E3C605E}" type="slidenum">
              <a:rPr/>
              <a:pPr/>
              <a:t>‹#›</a:t>
            </a:fld>
            <a:endParaRPr/>
          </a:p>
        </p:txBody>
      </p:sp>
      <p:pic>
        <p:nvPicPr>
          <p:cNvPr id="4" name="Picture 3">
            <a:extLst>
              <a:ext uri="{FF2B5EF4-FFF2-40B4-BE49-F238E27FC236}">
                <a16:creationId xmlns:a16="http://schemas.microsoft.com/office/drawing/2014/main" id="{797ADDA5-1FAE-43A0-8BFA-C8A5D226962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608104" y="1639161"/>
            <a:ext cx="5715060" cy="1349038"/>
          </a:xfrm>
          <a:prstGeom prst="rect">
            <a:avLst/>
          </a:prstGeom>
        </p:spPr>
      </p:pic>
    </p:spTree>
    <p:extLst>
      <p:ext uri="{BB962C8B-B14F-4D97-AF65-F5344CB8AC3E}">
        <p14:creationId xmlns:p14="http://schemas.microsoft.com/office/powerpoint/2010/main" val="23776800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3.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4.xml"/><Relationship Id="rId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5.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image" Target="../media/image1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heme" Target="../theme/theme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1D10E9-B628-48B5-9566-9F10CA059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75658-8696-4240-8C9F-C8F99A212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EDD54-3C64-40C9-90A1-11CD9C840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E4700-FEBF-45C5-96D3-4ADEBF76FB28}" type="datetimeFigureOut">
              <a:rPr lang="en-GB" smtClean="0"/>
              <a:t>07/05/2021</a:t>
            </a:fld>
            <a:endParaRPr lang="en-GB"/>
          </a:p>
        </p:txBody>
      </p:sp>
      <p:sp>
        <p:nvSpPr>
          <p:cNvPr id="5" name="Footer Placeholder 4">
            <a:extLst>
              <a:ext uri="{FF2B5EF4-FFF2-40B4-BE49-F238E27FC236}">
                <a16:creationId xmlns:a16="http://schemas.microsoft.com/office/drawing/2014/main" id="{D44606A1-FE3A-49BA-BABD-A6919608AF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B4FD16-826A-43C7-984F-D8A4A977F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62C34-3AF2-45F2-BB12-B1AA0F620924}" type="slidenum">
              <a:rPr lang="en-GB" smtClean="0"/>
              <a:t>‹#›</a:t>
            </a:fld>
            <a:endParaRPr lang="en-GB"/>
          </a:p>
        </p:txBody>
      </p:sp>
    </p:spTree>
    <p:extLst>
      <p:ext uri="{BB962C8B-B14F-4D97-AF65-F5344CB8AC3E}">
        <p14:creationId xmlns:p14="http://schemas.microsoft.com/office/powerpoint/2010/main" val="834593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304800"/>
            <a:ext cx="10972801" cy="762000"/>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609602" y="1295401"/>
            <a:ext cx="10972801" cy="4800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83201" y="6478524"/>
            <a:ext cx="812800"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fld id="{4D5A803B-2411-42AB-9040-AFD04F46E49C}" type="datetime1">
              <a:rPr lang="en-US" smtClean="0"/>
              <a:t>5/7/2021</a:t>
            </a:fld>
            <a:endParaRPr lang="en-US"/>
          </a:p>
        </p:txBody>
      </p:sp>
      <p:sp>
        <p:nvSpPr>
          <p:cNvPr id="5" name="Footer Placeholder 4"/>
          <p:cNvSpPr>
            <a:spLocks noGrp="1"/>
          </p:cNvSpPr>
          <p:nvPr>
            <p:ph type="ftr" sz="quarter" idx="3"/>
          </p:nvPr>
        </p:nvSpPr>
        <p:spPr>
          <a:xfrm>
            <a:off x="609601" y="6478524"/>
            <a:ext cx="4573191"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endParaRPr lang="en-US"/>
          </a:p>
        </p:txBody>
      </p:sp>
      <p:sp>
        <p:nvSpPr>
          <p:cNvPr id="6" name="Slide Number Placeholder 5"/>
          <p:cNvSpPr>
            <a:spLocks noGrp="1"/>
          </p:cNvSpPr>
          <p:nvPr>
            <p:ph type="sldNum" sz="quarter" idx="4"/>
          </p:nvPr>
        </p:nvSpPr>
        <p:spPr>
          <a:xfrm>
            <a:off x="211669" y="6478524"/>
            <a:ext cx="304800" cy="219456"/>
          </a:xfrm>
          <a:prstGeom prst="rect">
            <a:avLst/>
          </a:prstGeom>
        </p:spPr>
        <p:txBody>
          <a:bodyPr vert="horz" wrap="none" lIns="0" tIns="0" rIns="0" bIns="0" rtlCol="0" anchor="b" anchorCtr="0"/>
          <a:lstStyle>
            <a:lvl1pPr algn="r">
              <a:defRPr sz="700">
                <a:solidFill>
                  <a:schemeClr val="bg2">
                    <a:lumMod val="75000"/>
                  </a:schemeClr>
                </a:solidFill>
              </a:defRPr>
            </a:lvl1pPr>
          </a:lstStyle>
          <a:p>
            <a:fld id="{00DE720E-C72B-42F0-AD69-52D60E3C605E}" type="slidenum">
              <a:rPr lang="en-US" smtClean="0"/>
              <a:pPr/>
              <a:t>‹#›</a:t>
            </a:fld>
            <a:endParaRPr lang="en-US"/>
          </a:p>
        </p:txBody>
      </p:sp>
      <p:sp>
        <p:nvSpPr>
          <p:cNvPr id="11" name="logo"/>
          <p:cNvSpPr>
            <a:spLocks noChangeAspect="1" noEditPoints="1"/>
          </p:cNvSpPr>
          <p:nvPr userDrawn="1"/>
        </p:nvSpPr>
        <p:spPr bwMode="black">
          <a:xfrm>
            <a:off x="11589757" y="6321202"/>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392" tIns="45696" rIns="91392" bIns="45696" numCol="1" anchor="t" anchorCtr="0" compatLnSpc="1">
            <a:prstTxWarp prst="textNoShape">
              <a:avLst/>
            </a:prstTxWarp>
          </a:bodyPr>
          <a:lstStyle/>
          <a:p>
            <a:endParaRPr lang="en-US" sz="1798"/>
          </a:p>
        </p:txBody>
      </p:sp>
    </p:spTree>
    <p:extLst>
      <p:ext uri="{BB962C8B-B14F-4D97-AF65-F5344CB8AC3E}">
        <p14:creationId xmlns:p14="http://schemas.microsoft.com/office/powerpoint/2010/main" val="13581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3852" rtl="0" eaLnBrk="1" latinLnBrk="0" hangingPunct="1">
        <a:lnSpc>
          <a:spcPct val="90000"/>
        </a:lnSpc>
        <a:spcBef>
          <a:spcPct val="0"/>
        </a:spcBef>
        <a:buNone/>
        <a:defRPr sz="2798" b="0" kern="1200">
          <a:solidFill>
            <a:schemeClr val="tx1"/>
          </a:solidFill>
          <a:latin typeface="+mj-lt"/>
          <a:ea typeface="+mj-ea"/>
          <a:cs typeface="+mj-cs"/>
        </a:defRPr>
      </a:lvl1pPr>
    </p:titleStyle>
    <p:bodyStyle>
      <a:lvl1pPr marL="182770" indent="-182770" algn="l" defTabSz="913852" rtl="0" eaLnBrk="1" latinLnBrk="0" hangingPunct="1">
        <a:lnSpc>
          <a:spcPct val="90000"/>
        </a:lnSpc>
        <a:spcBef>
          <a:spcPts val="1200"/>
        </a:spcBef>
        <a:buClr>
          <a:schemeClr val="tx1"/>
        </a:buClr>
        <a:buFont typeface="HP Simplified" panose="020B0604020204020204" pitchFamily="34" charset="0"/>
        <a:buChar char="•"/>
        <a:defRPr sz="1798" kern="1200">
          <a:solidFill>
            <a:schemeClr val="tx1"/>
          </a:solidFill>
          <a:latin typeface="+mn-lt"/>
          <a:ea typeface="+mn-ea"/>
          <a:cs typeface="+mn-cs"/>
        </a:defRPr>
      </a:lvl1pPr>
      <a:lvl2pPr marL="411234" indent="-182770" algn="l" defTabSz="913852"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310" indent="-137078" algn="l" defTabSz="913852"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082" indent="-137078" algn="l" defTabSz="913852"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158" indent="-137078" algn="l" defTabSz="913852"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0930" indent="-137078" algn="l" defTabSz="913852"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006" indent="-137078" algn="l" defTabSz="913852"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0778" indent="-137078" algn="l" defTabSz="913852"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3548" indent="-137078" algn="l" defTabSz="913852"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4200">
          <p15:clr>
            <a:srgbClr val="F26B43"/>
          </p15:clr>
        </p15:guide>
        <p15:guide id="3" orient="horz" pos="39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557" y="464785"/>
            <a:ext cx="10972801" cy="85197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09600" y="1479194"/>
            <a:ext cx="10972801" cy="453160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211667" y="6478524"/>
            <a:ext cx="304800" cy="219456"/>
          </a:xfrm>
          <a:prstGeom prst="rect">
            <a:avLst/>
          </a:prstGeom>
        </p:spPr>
        <p:txBody>
          <a:bodyPr vert="horz" wrap="none" lIns="0" tIns="0" rIns="0" bIns="0" rtlCol="0" anchor="b" anchorCtr="0"/>
          <a:lstStyle>
            <a:lvl1pPr algn="r">
              <a:defRPr sz="700" b="1">
                <a:solidFill>
                  <a:schemeClr val="tx2"/>
                </a:solidFill>
              </a:defRPr>
            </a:lvl1pPr>
          </a:lstStyle>
          <a:p>
            <a:fld id="{00DE720E-C72B-42F0-AD69-52D60E3C605E}" type="slidenum">
              <a:rPr lang="en-US" smtClean="0"/>
              <a:pPr/>
              <a:t>‹#›</a:t>
            </a:fld>
            <a:endParaRPr lang="en-US"/>
          </a:p>
        </p:txBody>
      </p:sp>
      <p:sp>
        <p:nvSpPr>
          <p:cNvPr id="13" name="Title 1" hidden="1">
            <a:extLst>
              <a:ext uri="{FF2B5EF4-FFF2-40B4-BE49-F238E27FC236}">
                <a16:creationId xmlns:a16="http://schemas.microsoft.com/office/drawing/2014/main" id="{848E6AAE-6EB0-4483-8965-21DD5552D052}"/>
              </a:ext>
            </a:extLst>
          </p:cNvPr>
          <p:cNvSpPr txBox="1">
            <a:spLocks/>
          </p:cNvSpPr>
          <p:nvPr userDrawn="1"/>
        </p:nvSpPr>
        <p:spPr>
          <a:xfrm>
            <a:off x="572557" y="418229"/>
            <a:ext cx="8360719" cy="851970"/>
          </a:xfrm>
          <a:prstGeom prst="rect">
            <a:avLst/>
          </a:prstGeom>
        </p:spPr>
        <p:txBody>
          <a:bodyPr/>
          <a:lstStyle>
            <a:lvl1pPr algn="l" defTabSz="914400" rtl="0" eaLnBrk="1" latinLnBrk="0" hangingPunct="1">
              <a:lnSpc>
                <a:spcPct val="85000"/>
              </a:lnSpc>
              <a:spcBef>
                <a:spcPct val="0"/>
              </a:spcBef>
              <a:buNone/>
              <a:defRPr sz="4400" b="1" kern="12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atin typeface="+mn-lt"/>
                <a:ea typeface="+mj-ea"/>
                <a:cs typeface="+mj-cs"/>
              </a:defRPr>
            </a:lvl1pPr>
          </a:lstStyle>
          <a:p>
            <a:r>
              <a:rPr lang="en-US" sz="4400"/>
              <a:t>CLICK TO EDIT MASTER TITLE STYLE</a:t>
            </a:r>
          </a:p>
        </p:txBody>
      </p:sp>
    </p:spTree>
    <p:extLst>
      <p:ext uri="{BB962C8B-B14F-4D97-AF65-F5344CB8AC3E}">
        <p14:creationId xmlns:p14="http://schemas.microsoft.com/office/powerpoint/2010/main" val="8689492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algn="ctr" defTabSz="914400" rtl="0" eaLnBrk="1" latinLnBrk="0" hangingPunct="1">
        <a:lnSpc>
          <a:spcPct val="85000"/>
        </a:lnSpc>
        <a:spcBef>
          <a:spcPct val="0"/>
        </a:spcBef>
        <a:buNone/>
        <a:defRPr lang="en-US" sz="4400" b="0" kern="1200" cap="all" baseline="0" dirty="0" smtClean="0">
          <a:solidFill>
            <a:schemeClr val="tx2"/>
          </a:solidFill>
          <a:latin typeface="+mn-lt"/>
          <a:ea typeface="+mj-ea"/>
          <a:cs typeface="+mj-cs"/>
        </a:defRPr>
      </a:lvl1pPr>
    </p:titleStyle>
    <p:bodyStyle>
      <a:lvl1pPr marL="341313" indent="-341313" algn="l" defTabSz="914400" rtl="0" eaLnBrk="1" latinLnBrk="0" hangingPunct="1">
        <a:lnSpc>
          <a:spcPct val="90000"/>
        </a:lnSpc>
        <a:spcBef>
          <a:spcPts val="1200"/>
        </a:spcBef>
        <a:buClr>
          <a:schemeClr val="accent1"/>
        </a:buClr>
        <a:buFont typeface="HP Simplified" panose="020B0604020204020204" pitchFamily="34" charset="0"/>
        <a:buChar char="•"/>
        <a:defRPr sz="2800" kern="1200">
          <a:solidFill>
            <a:schemeClr val="tx2"/>
          </a:solidFill>
          <a:latin typeface="+mn-lt"/>
          <a:ea typeface="+mn-ea"/>
          <a:cs typeface="+mn-cs"/>
        </a:defRPr>
      </a:lvl1pPr>
      <a:lvl2pPr marL="738188" indent="-292100" algn="l" defTabSz="914400" rtl="0" eaLnBrk="1" latinLnBrk="0" hangingPunct="1">
        <a:lnSpc>
          <a:spcPct val="90000"/>
        </a:lnSpc>
        <a:spcBef>
          <a:spcPts val="600"/>
        </a:spcBef>
        <a:buClr>
          <a:schemeClr val="tx2"/>
        </a:buClr>
        <a:buSzPct val="80000"/>
        <a:buFont typeface="HP Simplified" panose="020B0604020204020204" pitchFamily="34" charset="0"/>
        <a:buChar char="–"/>
        <a:defRPr sz="2400" kern="1200">
          <a:solidFill>
            <a:schemeClr val="tx2"/>
          </a:solidFill>
          <a:latin typeface="+mn-lt"/>
          <a:ea typeface="+mn-ea"/>
          <a:cs typeface="+mn-cs"/>
        </a:defRPr>
      </a:lvl2pPr>
      <a:lvl3pPr marL="1023938" indent="-271463" algn="l" defTabSz="914400" rtl="0" eaLnBrk="1" latinLnBrk="0" hangingPunct="1">
        <a:lnSpc>
          <a:spcPct val="90000"/>
        </a:lnSpc>
        <a:spcBef>
          <a:spcPts val="600"/>
        </a:spcBef>
        <a:buClr>
          <a:schemeClr val="accent1"/>
        </a:buClr>
        <a:buFont typeface="HP Simplified" panose="020B0604020204020204" pitchFamily="34" charset="0"/>
        <a:buChar char="•"/>
        <a:defRPr sz="2000" kern="1200">
          <a:solidFill>
            <a:schemeClr val="tx2"/>
          </a:solidFill>
          <a:latin typeface="+mn-lt"/>
          <a:ea typeface="+mn-ea"/>
          <a:cs typeface="+mn-cs"/>
        </a:defRPr>
      </a:lvl3pPr>
      <a:lvl4pPr marL="1376363" indent="-257175" algn="l" defTabSz="914400" rtl="0" eaLnBrk="1" latinLnBrk="0" hangingPunct="1">
        <a:lnSpc>
          <a:spcPct val="90000"/>
        </a:lnSpc>
        <a:spcBef>
          <a:spcPts val="600"/>
        </a:spcBef>
        <a:buClr>
          <a:schemeClr val="tx2"/>
        </a:buClr>
        <a:buSzPct val="80000"/>
        <a:buFont typeface="HP Simplified" panose="020B0604020204020204" pitchFamily="34" charset="0"/>
        <a:buChar char="–"/>
        <a:defRPr sz="1600" kern="1200">
          <a:solidFill>
            <a:schemeClr val="tx2"/>
          </a:solidFill>
          <a:latin typeface="+mn-lt"/>
          <a:ea typeface="+mn-ea"/>
          <a:cs typeface="+mn-cs"/>
        </a:defRPr>
      </a:lvl4pPr>
      <a:lvl5pPr marL="1652588" indent="-192088" algn="l" defTabSz="914400" rtl="0" eaLnBrk="1" latinLnBrk="0" hangingPunct="1">
        <a:lnSpc>
          <a:spcPct val="90000"/>
        </a:lnSpc>
        <a:spcBef>
          <a:spcPts val="600"/>
        </a:spcBef>
        <a:buClr>
          <a:schemeClr val="tx1"/>
        </a:buClr>
        <a:buFont typeface="HP Simplified" panose="020B0604020204020204" pitchFamily="34" charset="0"/>
        <a:buChar char="•"/>
        <a:defRPr sz="16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1" cy="762000"/>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609600" y="1295401"/>
            <a:ext cx="10972801" cy="4800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83201" y="6478524"/>
            <a:ext cx="812800"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fld id="{4D5A803B-2411-42AB-9040-AFD04F46E49C}" type="datetime1">
              <a:rPr lang="en-US" smtClean="0"/>
              <a:t>5/7/2021</a:t>
            </a:fld>
            <a:endParaRPr lang="en-US"/>
          </a:p>
        </p:txBody>
      </p:sp>
      <p:sp>
        <p:nvSpPr>
          <p:cNvPr id="5" name="Footer Placeholder 4"/>
          <p:cNvSpPr>
            <a:spLocks noGrp="1"/>
          </p:cNvSpPr>
          <p:nvPr>
            <p:ph type="ftr" sz="quarter" idx="3"/>
          </p:nvPr>
        </p:nvSpPr>
        <p:spPr>
          <a:xfrm>
            <a:off x="609599" y="6478524"/>
            <a:ext cx="4573191"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endParaRPr lang="en-US"/>
          </a:p>
        </p:txBody>
      </p:sp>
      <p:sp>
        <p:nvSpPr>
          <p:cNvPr id="6" name="Slide Number Placeholder 5"/>
          <p:cNvSpPr>
            <a:spLocks noGrp="1"/>
          </p:cNvSpPr>
          <p:nvPr>
            <p:ph type="sldNum" sz="quarter" idx="4"/>
          </p:nvPr>
        </p:nvSpPr>
        <p:spPr>
          <a:xfrm>
            <a:off x="211667" y="6478524"/>
            <a:ext cx="304800" cy="219456"/>
          </a:xfrm>
          <a:prstGeom prst="rect">
            <a:avLst/>
          </a:prstGeom>
        </p:spPr>
        <p:txBody>
          <a:bodyPr vert="horz" wrap="none" lIns="0" tIns="0" rIns="0" bIns="0" rtlCol="0" anchor="b" anchorCtr="0"/>
          <a:lstStyle>
            <a:lvl1pPr algn="r">
              <a:defRPr sz="700">
                <a:solidFill>
                  <a:schemeClr val="bg2">
                    <a:lumMod val="75000"/>
                  </a:schemeClr>
                </a:solidFill>
              </a:defRPr>
            </a:lvl1pPr>
          </a:lstStyle>
          <a:p>
            <a:fld id="{00DE720E-C72B-42F0-AD69-52D60E3C605E}" type="slidenum">
              <a:rPr lang="en-US" smtClean="0"/>
              <a:pPr/>
              <a:t>‹#›</a:t>
            </a:fld>
            <a:endParaRPr lang="en-US"/>
          </a:p>
        </p:txBody>
      </p:sp>
      <p:sp>
        <p:nvSpPr>
          <p:cNvPr id="11" name="logo"/>
          <p:cNvSpPr>
            <a:spLocks noChangeAspect="1" noEditPoints="1"/>
          </p:cNvSpPr>
          <p:nvPr userDrawn="1"/>
        </p:nvSpPr>
        <p:spPr bwMode="black">
          <a:xfrm>
            <a:off x="11589758" y="6321203"/>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306205390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hidden">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304800"/>
            <a:ext cx="10972801" cy="762000"/>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609601" y="1295401"/>
            <a:ext cx="10972801" cy="48006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83201" y="6478524"/>
            <a:ext cx="812800"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fld id="{0AD7C687-0468-4AB6-A87F-D73E9915F95F}" type="datetime1">
              <a:rPr lang="en-US" smtClean="0">
                <a:solidFill>
                  <a:srgbClr val="E5E8E8">
                    <a:lumMod val="75000"/>
                  </a:srgbClr>
                </a:solidFill>
              </a:rPr>
              <a:pPr/>
              <a:t>5/7/2021</a:t>
            </a:fld>
            <a:endParaRPr lang="en-US" dirty="0">
              <a:solidFill>
                <a:srgbClr val="E5E8E8">
                  <a:lumMod val="75000"/>
                </a:srgbClr>
              </a:solidFill>
            </a:endParaRPr>
          </a:p>
        </p:txBody>
      </p:sp>
      <p:sp>
        <p:nvSpPr>
          <p:cNvPr id="5" name="Footer Placeholder 4"/>
          <p:cNvSpPr>
            <a:spLocks noGrp="1"/>
          </p:cNvSpPr>
          <p:nvPr>
            <p:ph type="ftr" sz="quarter" idx="3"/>
          </p:nvPr>
        </p:nvSpPr>
        <p:spPr>
          <a:xfrm>
            <a:off x="609600" y="6478524"/>
            <a:ext cx="4573191"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endParaRPr lang="en-US" dirty="0">
              <a:solidFill>
                <a:srgbClr val="E5E8E8">
                  <a:lumMod val="75000"/>
                </a:srgbClr>
              </a:solidFill>
            </a:endParaRPr>
          </a:p>
        </p:txBody>
      </p:sp>
      <p:sp>
        <p:nvSpPr>
          <p:cNvPr id="6" name="Slide Number Placeholder 5"/>
          <p:cNvSpPr>
            <a:spLocks noGrp="1"/>
          </p:cNvSpPr>
          <p:nvPr>
            <p:ph type="sldNum" sz="quarter" idx="4"/>
          </p:nvPr>
        </p:nvSpPr>
        <p:spPr>
          <a:xfrm>
            <a:off x="211668" y="6478524"/>
            <a:ext cx="304800" cy="219456"/>
          </a:xfrm>
          <a:prstGeom prst="rect">
            <a:avLst/>
          </a:prstGeom>
        </p:spPr>
        <p:txBody>
          <a:bodyPr vert="horz" wrap="none" lIns="0" tIns="0" rIns="0" bIns="0" rtlCol="0" anchor="b" anchorCtr="0"/>
          <a:lstStyle>
            <a:lvl1pPr algn="r">
              <a:defRPr sz="700">
                <a:solidFill>
                  <a:schemeClr val="bg2">
                    <a:lumMod val="75000"/>
                  </a:schemeClr>
                </a:solidFill>
              </a:defRPr>
            </a:lvl1pPr>
          </a:lstStyle>
          <a:p>
            <a:fld id="{00DE720E-C72B-42F0-AD69-52D60E3C605E}" type="slidenum">
              <a:rPr lang="en-US" smtClean="0">
                <a:solidFill>
                  <a:srgbClr val="E5E8E8">
                    <a:lumMod val="75000"/>
                  </a:srgbClr>
                </a:solidFill>
              </a:rPr>
              <a:pPr/>
              <a:t>‹#›</a:t>
            </a:fld>
            <a:endParaRPr lang="en-US" dirty="0">
              <a:solidFill>
                <a:srgbClr val="E5E8E8">
                  <a:lumMod val="75000"/>
                </a:srgbClr>
              </a:solidFill>
            </a:endParaRPr>
          </a:p>
        </p:txBody>
      </p:sp>
      <p:sp>
        <p:nvSpPr>
          <p:cNvPr id="11" name="logo"/>
          <p:cNvSpPr>
            <a:spLocks noChangeAspect="1" noEditPoints="1"/>
          </p:cNvSpPr>
          <p:nvPr userDrawn="1"/>
        </p:nvSpPr>
        <p:spPr bwMode="black">
          <a:xfrm>
            <a:off x="11589758" y="6321203"/>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1799" dirty="0">
              <a:solidFill>
                <a:prstClr val="black"/>
              </a:solidFill>
            </a:endParaRPr>
          </a:p>
        </p:txBody>
      </p:sp>
    </p:spTree>
    <p:extLst>
      <p:ext uri="{BB962C8B-B14F-4D97-AF65-F5344CB8AC3E}">
        <p14:creationId xmlns:p14="http://schemas.microsoft.com/office/powerpoint/2010/main" val="210744613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2799" b="1" kern="1200">
          <a:solidFill>
            <a:schemeClr val="tx1"/>
          </a:solidFill>
          <a:latin typeface="+mj-lt"/>
          <a:ea typeface="+mj-ea"/>
          <a:cs typeface="+mj-cs"/>
        </a:defRPr>
      </a:lvl1pPr>
    </p:titleStyle>
    <p:bodyStyle>
      <a:lvl1pPr marL="182825" indent="-182825" algn="l" defTabSz="914126" rtl="0" eaLnBrk="1" latinLnBrk="0" hangingPunct="1">
        <a:lnSpc>
          <a:spcPct val="90000"/>
        </a:lnSpc>
        <a:spcBef>
          <a:spcPts val="1200"/>
        </a:spcBef>
        <a:buClr>
          <a:schemeClr val="tx1"/>
        </a:buClr>
        <a:buFont typeface="HP Simplified" panose="020B0604020204020204" pitchFamily="34" charset="0"/>
        <a:buChar char="•"/>
        <a:defRPr sz="1799" kern="1200">
          <a:solidFill>
            <a:schemeClr val="tx1"/>
          </a:solidFill>
          <a:latin typeface="+mn-lt"/>
          <a:ea typeface="+mn-ea"/>
          <a:cs typeface="+mn-cs"/>
        </a:defRPr>
      </a:lvl1pPr>
      <a:lvl2pPr marL="411357" indent="-182825" algn="l" defTabSz="914126" rtl="0" eaLnBrk="1" latinLnBrk="0" hangingPunct="1">
        <a:lnSpc>
          <a:spcPct val="90000"/>
        </a:lnSpc>
        <a:spcBef>
          <a:spcPts val="800"/>
        </a:spcBef>
        <a:buClr>
          <a:schemeClr val="tx1"/>
        </a:buClr>
        <a:buSzPct val="80000"/>
        <a:buFont typeface="HP Simplified" panose="020B0604020204020204" pitchFamily="34" charset="0"/>
        <a:buChar char="–"/>
        <a:defRPr sz="1600" kern="1200">
          <a:solidFill>
            <a:schemeClr val="tx1"/>
          </a:solidFill>
          <a:latin typeface="+mn-lt"/>
          <a:ea typeface="+mn-ea"/>
          <a:cs typeface="+mn-cs"/>
        </a:defRPr>
      </a:lvl2pPr>
      <a:lvl3pPr marL="548475" indent="-137119" algn="l" defTabSz="914126" rtl="0" eaLnBrk="1" latinLnBrk="0" hangingPunct="1">
        <a:lnSpc>
          <a:spcPct val="90000"/>
        </a:lnSpc>
        <a:spcBef>
          <a:spcPts val="600"/>
        </a:spcBef>
        <a:buClr>
          <a:schemeClr val="tx1"/>
        </a:buClr>
        <a:buFont typeface="HP Simplified" panose="020B0604020204020204" pitchFamily="34" charset="0"/>
        <a:buChar char="•"/>
        <a:defRPr sz="1400" kern="1200">
          <a:solidFill>
            <a:schemeClr val="tx1"/>
          </a:solidFill>
          <a:latin typeface="+mn-lt"/>
          <a:ea typeface="+mn-ea"/>
          <a:cs typeface="+mn-cs"/>
        </a:defRPr>
      </a:lvl3pPr>
      <a:lvl4pPr marL="731301"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4pPr>
      <a:lvl5pPr marL="868419"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5pPr>
      <a:lvl6pPr marL="1051245"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363"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189" indent="-137119" algn="l" defTabSz="914126"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014" indent="-137119" algn="l" defTabSz="914126"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FB63E1-CFC8-4D6A-B84F-086B2BCF1469}"/>
              </a:ext>
            </a:extLst>
          </p:cNvPr>
          <p:cNvSpPr/>
          <p:nvPr userDrawn="1"/>
        </p:nvSpPr>
        <p:spPr>
          <a:xfrm>
            <a:off x="1" y="0"/>
            <a:ext cx="12192000" cy="6858000"/>
          </a:xfrm>
          <a:prstGeom prst="rect">
            <a:avLst/>
          </a:prstGeom>
          <a:gradFill flip="none" rotWithShape="1">
            <a:gsLst>
              <a:gs pos="0">
                <a:srgbClr val="0070C0"/>
              </a:gs>
              <a:gs pos="23000">
                <a:srgbClr val="0070C0"/>
              </a:gs>
              <a:gs pos="69000">
                <a:srgbClr val="1159A0"/>
              </a:gs>
              <a:gs pos="97000">
                <a:srgbClr val="0E4984"/>
              </a:gs>
            </a:gsLst>
            <a:path path="circle">
              <a:fillToRect l="50000" t="50000" r="50000" b="50000"/>
            </a:path>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a:p>
        </p:txBody>
      </p:sp>
      <p:pic>
        <p:nvPicPr>
          <p:cNvPr id="16" name="Picture 15">
            <a:extLst>
              <a:ext uri="{FF2B5EF4-FFF2-40B4-BE49-F238E27FC236}">
                <a16:creationId xmlns:a16="http://schemas.microsoft.com/office/drawing/2014/main" id="{5BCA725D-2DC2-4CF2-8A0B-2A83732848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93"/>
            <a:ext cx="12191999" cy="6856214"/>
          </a:xfrm>
          <a:prstGeom prst="rect">
            <a:avLst/>
          </a:prstGeom>
        </p:spPr>
      </p:pic>
      <p:sp>
        <p:nvSpPr>
          <p:cNvPr id="2" name="Title Placeholder 1"/>
          <p:cNvSpPr>
            <a:spLocks noGrp="1"/>
          </p:cNvSpPr>
          <p:nvPr>
            <p:ph type="title"/>
          </p:nvPr>
        </p:nvSpPr>
        <p:spPr bwMode="gray">
          <a:xfrm>
            <a:off x="609600" y="474660"/>
            <a:ext cx="10972801" cy="762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bwMode="gray">
          <a:xfrm>
            <a:off x="609600" y="1711234"/>
            <a:ext cx="10972801" cy="438476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gray">
          <a:xfrm>
            <a:off x="5283201" y="6478524"/>
            <a:ext cx="812800" cy="219456"/>
          </a:xfrm>
          <a:prstGeom prst="rect">
            <a:avLst/>
          </a:prstGeom>
        </p:spPr>
        <p:txBody>
          <a:bodyPr vert="horz" wrap="none" lIns="0" tIns="0" rIns="0" bIns="0" rtlCol="0" anchor="b" anchorCtr="0"/>
          <a:lstStyle>
            <a:lvl1pPr algn="l">
              <a:defRPr sz="700">
                <a:solidFill>
                  <a:schemeClr val="bg2"/>
                </a:solidFill>
              </a:defRPr>
            </a:lvl1pPr>
          </a:lstStyle>
          <a:p>
            <a:endParaRPr lang="en-US"/>
          </a:p>
        </p:txBody>
      </p:sp>
      <p:sp>
        <p:nvSpPr>
          <p:cNvPr id="5" name="Footer Placeholder 4"/>
          <p:cNvSpPr>
            <a:spLocks noGrp="1"/>
          </p:cNvSpPr>
          <p:nvPr>
            <p:ph type="ftr" sz="quarter" idx="3"/>
          </p:nvPr>
        </p:nvSpPr>
        <p:spPr bwMode="gray">
          <a:xfrm>
            <a:off x="609599" y="6478524"/>
            <a:ext cx="4573191" cy="219456"/>
          </a:xfrm>
          <a:prstGeom prst="rect">
            <a:avLst/>
          </a:prstGeom>
        </p:spPr>
        <p:txBody>
          <a:bodyPr vert="horz" wrap="none" lIns="0" tIns="0" rIns="0" bIns="0" rtlCol="0" anchor="b" anchorCtr="0"/>
          <a:lstStyle>
            <a:lvl1pPr algn="l">
              <a:defRPr sz="700">
                <a:solidFill>
                  <a:schemeClr val="bg2"/>
                </a:solidFill>
              </a:defRPr>
            </a:lvl1pPr>
          </a:lstStyle>
          <a:p>
            <a:r>
              <a:rPr lang="en-US"/>
              <a:t>HP Confidential</a:t>
            </a:r>
          </a:p>
        </p:txBody>
      </p:sp>
      <p:sp>
        <p:nvSpPr>
          <p:cNvPr id="6" name="Slide Number Placeholder 5"/>
          <p:cNvSpPr>
            <a:spLocks noGrp="1"/>
          </p:cNvSpPr>
          <p:nvPr>
            <p:ph type="sldNum" sz="quarter" idx="4"/>
          </p:nvPr>
        </p:nvSpPr>
        <p:spPr bwMode="gray">
          <a:xfrm>
            <a:off x="211667" y="6478524"/>
            <a:ext cx="304800" cy="219456"/>
          </a:xfrm>
          <a:prstGeom prst="rect">
            <a:avLst/>
          </a:prstGeom>
        </p:spPr>
        <p:txBody>
          <a:bodyPr vert="horz" wrap="none" lIns="0" tIns="0" rIns="0" bIns="0" rtlCol="0" anchor="b" anchorCtr="0"/>
          <a:lstStyle>
            <a:lvl1pPr algn="r">
              <a:defRPr sz="700">
                <a:solidFill>
                  <a:schemeClr val="bg2"/>
                </a:solidFill>
              </a:defRPr>
            </a:lvl1pPr>
          </a:lstStyle>
          <a:p>
            <a:fld id="{00DE720E-C72B-42F0-AD69-52D60E3C605E}" type="slidenum">
              <a:rPr lang="en-US" smtClean="0"/>
              <a:pPr/>
              <a:t>‹#›</a:t>
            </a:fld>
            <a:endParaRPr lang="en-US"/>
          </a:p>
        </p:txBody>
      </p:sp>
      <p:grpSp>
        <p:nvGrpSpPr>
          <p:cNvPr id="13" name="Group 12"/>
          <p:cNvGrpSpPr>
            <a:grpSpLocks noChangeAspect="1"/>
          </p:cNvGrpSpPr>
          <p:nvPr userDrawn="1"/>
        </p:nvGrpSpPr>
        <p:grpSpPr bwMode="gray">
          <a:xfrm>
            <a:off x="11592704" y="6320118"/>
            <a:ext cx="351395" cy="351303"/>
            <a:chOff x="5486336" y="2820924"/>
            <a:chExt cx="1188720" cy="1188720"/>
          </a:xfrm>
        </p:grpSpPr>
        <p:sp>
          <p:nvSpPr>
            <p:cNvPr id="14" name="Oval 13"/>
            <p:cNvSpPr>
              <a:spLocks noChangeAspect="1"/>
            </p:cNvSpPr>
            <p:nvPr userDrawn="1"/>
          </p:nvSpPr>
          <p:spPr bwMode="gray">
            <a:xfrm>
              <a:off x="5486336" y="2820924"/>
              <a:ext cx="1188720" cy="1188720"/>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400"/>
            </a:p>
          </p:txBody>
        </p:sp>
        <p:sp>
          <p:nvSpPr>
            <p:cNvPr id="15" name="logo"/>
            <p:cNvSpPr>
              <a:spLocks noChangeAspect="1" noEditPoints="1"/>
            </p:cNvSpPr>
            <p:nvPr userDrawn="1"/>
          </p:nvSpPr>
          <p:spPr bwMode="gray">
            <a:xfrm>
              <a:off x="5547520" y="2882108"/>
              <a:ext cx="1066353" cy="106635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rgbClr val="0096D6"/>
            </a:solidFill>
            <a:ln>
              <a:noFill/>
            </a:ln>
          </p:spPr>
          <p:txBody>
            <a:bodyPr vert="horz" wrap="square" lIns="91440" tIns="45720" rIns="91440" bIns="45720" numCol="1" anchor="t" anchorCtr="0" compatLnSpc="1">
              <a:prstTxWarp prst="textNoShape">
                <a:avLst/>
              </a:prstTxWarp>
            </a:bodyPr>
            <a:lstStyle/>
            <a:p>
              <a:endParaRPr sz="1800"/>
            </a:p>
          </p:txBody>
        </p:sp>
      </p:grpSp>
    </p:spTree>
    <p:extLst>
      <p:ext uri="{BB962C8B-B14F-4D97-AF65-F5344CB8AC3E}">
        <p14:creationId xmlns:p14="http://schemas.microsoft.com/office/powerpoint/2010/main" val="451255918"/>
      </p:ext>
    </p:extLst>
  </p:cSld>
  <p:clrMap bg1="lt1" tx1="dk1" bg2="lt2" tx2="dk2" accent1="accent1" accent2="accent2" accent3="accent3" accent4="accent4" accent5="accent5" accent6="accent6" hlink="hlink" folHlink="folHlink"/>
  <p:sldLayoutIdLst>
    <p:sldLayoutId id="2147483820" r:id="rId1"/>
    <p:sldLayoutId id="2147483821" r:id="rId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ctr" defTabSz="914400" rtl="0" eaLnBrk="1" latinLnBrk="0" hangingPunct="1">
        <a:lnSpc>
          <a:spcPct val="80000"/>
        </a:lnSpc>
        <a:spcBef>
          <a:spcPct val="0"/>
        </a:spcBef>
        <a:buNone/>
        <a:defRPr sz="6000" b="0" kern="1200" cap="all" baseline="0">
          <a:solidFill>
            <a:schemeClr val="bg1"/>
          </a:solidFill>
          <a:latin typeface="+mn-lt"/>
          <a:ea typeface="+mj-ea"/>
          <a:cs typeface="+mj-cs"/>
        </a:defRPr>
      </a:lvl1pPr>
    </p:titleStyle>
    <p:bodyStyle>
      <a:lvl1pPr marL="341313" indent="-341313" algn="l" defTabSz="914400" rtl="0" eaLnBrk="1" latinLnBrk="0" hangingPunct="1">
        <a:lnSpc>
          <a:spcPct val="90000"/>
        </a:lnSpc>
        <a:spcBef>
          <a:spcPts val="1600"/>
        </a:spcBef>
        <a:buClr>
          <a:schemeClr val="accent4"/>
        </a:buClr>
        <a:buFont typeface="HP Simplified" panose="020B0604020204020204" pitchFamily="34" charset="0"/>
        <a:buChar char="•"/>
        <a:defRPr sz="4000" kern="1200">
          <a:solidFill>
            <a:schemeClr val="bg1"/>
          </a:solidFill>
          <a:latin typeface="+mn-lt"/>
          <a:ea typeface="+mn-ea"/>
          <a:cs typeface="+mn-cs"/>
        </a:defRPr>
      </a:lvl1pPr>
      <a:lvl2pPr marL="744538" indent="-338138" algn="l" defTabSz="914400" rtl="0" eaLnBrk="1" latinLnBrk="0" hangingPunct="1">
        <a:lnSpc>
          <a:spcPct val="90000"/>
        </a:lnSpc>
        <a:spcBef>
          <a:spcPts val="400"/>
        </a:spcBef>
        <a:buClr>
          <a:schemeClr val="accent4"/>
        </a:buClr>
        <a:buSzPct val="80000"/>
        <a:buFont typeface="HP Simplified" panose="020B0604020204020204" pitchFamily="34" charset="0"/>
        <a:buChar char="–"/>
        <a:defRPr sz="3600" kern="1200">
          <a:solidFill>
            <a:schemeClr val="bg1"/>
          </a:solidFill>
          <a:latin typeface="+mn-lt"/>
          <a:ea typeface="+mn-ea"/>
          <a:cs typeface="+mn-cs"/>
        </a:defRPr>
      </a:lvl2pPr>
      <a:lvl3pPr marL="969963" indent="-280988" algn="l" defTabSz="914400" rtl="0" eaLnBrk="1" latinLnBrk="0" hangingPunct="1">
        <a:lnSpc>
          <a:spcPct val="90000"/>
        </a:lnSpc>
        <a:spcBef>
          <a:spcPts val="400"/>
        </a:spcBef>
        <a:buClr>
          <a:schemeClr val="accent4"/>
        </a:buClr>
        <a:buFont typeface="HP Simplified" panose="020B0604020204020204" pitchFamily="34" charset="0"/>
        <a:buChar char="•"/>
        <a:defRPr sz="2800" kern="1200">
          <a:solidFill>
            <a:schemeClr val="bg1"/>
          </a:solidFill>
          <a:latin typeface="+mn-lt"/>
          <a:ea typeface="+mn-ea"/>
          <a:cs typeface="+mn-cs"/>
        </a:defRPr>
      </a:lvl3pPr>
      <a:lvl4pPr marL="1316038" indent="-265113" algn="l" defTabSz="914400" rtl="0" eaLnBrk="1" latinLnBrk="0" hangingPunct="1">
        <a:lnSpc>
          <a:spcPct val="90000"/>
        </a:lnSpc>
        <a:spcBef>
          <a:spcPts val="400"/>
        </a:spcBef>
        <a:buClr>
          <a:schemeClr val="accent4"/>
        </a:buClr>
        <a:buSzPct val="80000"/>
        <a:buFont typeface="HP Simplified" panose="020B0604020204020204" pitchFamily="34" charset="0"/>
        <a:buChar char="–"/>
        <a:defRPr sz="2800" kern="1200">
          <a:solidFill>
            <a:schemeClr val="bg1"/>
          </a:solidFill>
          <a:latin typeface="+mn-lt"/>
          <a:ea typeface="+mn-ea"/>
          <a:cs typeface="+mn-cs"/>
        </a:defRPr>
      </a:lvl4pPr>
      <a:lvl5pPr marL="1606550" indent="-238125" algn="l" defTabSz="914400" rtl="0" eaLnBrk="1" latinLnBrk="0" hangingPunct="1">
        <a:lnSpc>
          <a:spcPct val="90000"/>
        </a:lnSpc>
        <a:spcBef>
          <a:spcPts val="400"/>
        </a:spcBef>
        <a:buClr>
          <a:schemeClr val="accent4"/>
        </a:buClr>
        <a:buFont typeface="HP Simplified" panose="020B0604020204020204" pitchFamily="34" charset="0"/>
        <a:buChar char="•"/>
        <a:defRPr sz="2800" kern="1200">
          <a:solidFill>
            <a:schemeClr val="bg1"/>
          </a:solidFill>
          <a:latin typeface="+mn-lt"/>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71EA80-04E7-41AA-A4AE-25C3C576C282}"/>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3D5E12-584B-435F-A848-0CA7809E46E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A46FDF-89A5-420D-B2B6-13D1718233D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A803B-2411-42AB-9040-AFD04F46E49C}" type="datetime1">
              <a:rPr lang="en-US" smtClean="0"/>
              <a:t>5/7/2021</a:t>
            </a:fld>
            <a:endParaRPr lang="en-US"/>
          </a:p>
        </p:txBody>
      </p:sp>
      <p:sp>
        <p:nvSpPr>
          <p:cNvPr id="5" name="Footer Placeholder 4">
            <a:extLst>
              <a:ext uri="{FF2B5EF4-FFF2-40B4-BE49-F238E27FC236}">
                <a16:creationId xmlns:a16="http://schemas.microsoft.com/office/drawing/2014/main" id="{8D9056CB-C901-4B51-80FD-E35146D056F4}"/>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D5521FB-6B94-47AD-BE44-D4E01175D50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E720E-C72B-42F0-AD69-52D60E3C605E}" type="slidenum">
              <a:rPr lang="en-US" smtClean="0"/>
              <a:pPr/>
              <a:t>‹#›</a:t>
            </a:fld>
            <a:endParaRPr lang="en-US"/>
          </a:p>
        </p:txBody>
      </p:sp>
      <p:sp>
        <p:nvSpPr>
          <p:cNvPr id="7" name="logo">
            <a:extLst>
              <a:ext uri="{FF2B5EF4-FFF2-40B4-BE49-F238E27FC236}">
                <a16:creationId xmlns:a16="http://schemas.microsoft.com/office/drawing/2014/main" id="{D6CFCB31-7473-4032-BE8A-FABA10C291AA}"/>
              </a:ext>
            </a:extLst>
          </p:cNvPr>
          <p:cNvSpPr>
            <a:spLocks noChangeAspect="1" noEditPoints="1"/>
          </p:cNvSpPr>
          <p:nvPr userDrawn="1"/>
        </p:nvSpPr>
        <p:spPr bwMode="black">
          <a:xfrm>
            <a:off x="11589757" y="6321202"/>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10442222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4200">
          <p15:clr>
            <a:srgbClr val="F26B43"/>
          </p15:clr>
        </p15:guide>
        <p15:guide id="3"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5.png"/><Relationship Id="rId7" Type="http://schemas.openxmlformats.org/officeDocument/2006/relationships/diagramData" Target="../diagrams/data1.xml"/><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1.xml"/><Relationship Id="rId6" Type="http://schemas.openxmlformats.org/officeDocument/2006/relationships/image" Target="../media/image58.png"/><Relationship Id="rId11" Type="http://schemas.microsoft.com/office/2007/relationships/diagramDrawing" Target="../diagrams/drawing1.xml"/><Relationship Id="rId5" Type="http://schemas.openxmlformats.org/officeDocument/2006/relationships/image" Target="../media/image57.png"/><Relationship Id="rId10" Type="http://schemas.openxmlformats.org/officeDocument/2006/relationships/diagramColors" Target="../diagrams/colors1.xml"/><Relationship Id="rId4" Type="http://schemas.openxmlformats.org/officeDocument/2006/relationships/image" Target="../media/image56.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51.png"/><Relationship Id="rId5" Type="http://schemas.openxmlformats.org/officeDocument/2006/relationships/image" Target="../media/image62.png"/><Relationship Id="rId4" Type="http://schemas.openxmlformats.org/officeDocument/2006/relationships/image" Target="../media/image61.jpe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8.xml"/><Relationship Id="rId1" Type="http://schemas.openxmlformats.org/officeDocument/2006/relationships/tags" Target="../tags/tag1.xml"/><Relationship Id="rId5" Type="http://schemas.openxmlformats.org/officeDocument/2006/relationships/image" Target="../media/image51.pn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3.xml"/><Relationship Id="rId6" Type="http://schemas.openxmlformats.org/officeDocument/2006/relationships/image" Target="../media/image27.png"/><Relationship Id="rId11" Type="http://schemas.openxmlformats.org/officeDocument/2006/relationships/image" Target="../media/image31.png"/><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cid:image006.jpg@01D25ACC.137DDE9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66.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A48267-C03C-49C0-83DA-A6A63F6033C8}"/>
              </a:ext>
              <a:ext uri="{C183D7F6-B498-43B3-948B-1728B52AA6E4}">
                <adec:decorative xmlns:adec="http://schemas.microsoft.com/office/drawing/2017/decorative" val="1"/>
              </a:ext>
            </a:extLst>
          </p:cNvPr>
          <p:cNvPicPr>
            <a:picLocks noChangeAspect="1"/>
          </p:cNvPicPr>
          <p:nvPr/>
        </p:nvPicPr>
        <p:blipFill rotWithShape="1">
          <a:blip r:embed="rId3" cstate="screen">
            <a:alphaModFix amt="93000"/>
            <a:extLst>
              <a:ext uri="{28A0092B-C50C-407E-A947-70E740481C1C}">
                <a14:useLocalDpi xmlns:a14="http://schemas.microsoft.com/office/drawing/2010/main" val="0"/>
              </a:ext>
            </a:extLst>
          </a:blip>
          <a:srcRect r="-31" b="-435"/>
          <a:stretch/>
        </p:blipFill>
        <p:spPr>
          <a:xfrm>
            <a:off x="-1" y="0"/>
            <a:ext cx="12285134" cy="6927742"/>
          </a:xfrm>
          <a:prstGeom prst="rect">
            <a:avLst/>
          </a:prstGeom>
        </p:spPr>
      </p:pic>
      <p:sp>
        <p:nvSpPr>
          <p:cNvPr id="4" name="Title 1">
            <a:extLst>
              <a:ext uri="{FF2B5EF4-FFF2-40B4-BE49-F238E27FC236}">
                <a16:creationId xmlns:a16="http://schemas.microsoft.com/office/drawing/2014/main" id="{FC043986-5282-4126-A2A0-DF9FFCA7097F}"/>
              </a:ext>
            </a:extLst>
          </p:cNvPr>
          <p:cNvSpPr txBox="1">
            <a:spLocks noGrp="1"/>
          </p:cNvSpPr>
          <p:nvPr>
            <p:ph type="title" idx="4294967295"/>
          </p:nvPr>
        </p:nvSpPr>
        <p:spPr bwMode="gray">
          <a:xfrm>
            <a:off x="778213" y="3463871"/>
            <a:ext cx="11239094" cy="155448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75000"/>
              </a:lnSpc>
              <a:spcBef>
                <a:spcPct val="0"/>
              </a:spcBef>
              <a:buNone/>
              <a:defRPr sz="6600" b="0" kern="1200" cap="all" spc="-100" baseline="0">
                <a:solidFill>
                  <a:schemeClr val="bg1"/>
                </a:solidFill>
                <a:latin typeface="+mn-lt"/>
                <a:ea typeface="+mj-ea"/>
                <a:cs typeface="+mj-cs"/>
              </a:defRPr>
            </a:lvl1pPr>
          </a:lstStyle>
          <a:p>
            <a:pPr marL="0" marR="0" lvl="0" indent="0" algn="l" defTabSz="914400" rtl="0" eaLnBrk="1" fontAlgn="auto" latinLnBrk="0" hangingPunct="1">
              <a:lnSpc>
                <a:spcPct val="75000"/>
              </a:lnSpc>
              <a:spcBef>
                <a:spcPct val="0"/>
              </a:spcBef>
              <a:spcAft>
                <a:spcPts val="0"/>
              </a:spcAft>
              <a:buClrTx/>
              <a:buSzTx/>
              <a:buFontTx/>
              <a:buNone/>
              <a:tabLst/>
              <a:defRPr/>
            </a:pPr>
            <a:r>
              <a:rPr kumimoji="0" lang="en-US" sz="6600" b="1" i="0" u="none" strike="noStrike" kern="1200" cap="all" spc="-100" normalizeH="0" baseline="0" noProof="0" dirty="0">
                <a:ln>
                  <a:noFill/>
                </a:ln>
                <a:solidFill>
                  <a:srgbClr val="E98233"/>
                </a:solidFill>
                <a:effectLst/>
                <a:uLnTx/>
                <a:uFillTx/>
                <a:latin typeface="HP Simplified" panose="020B0604020204090204" pitchFamily="34" charset="0"/>
                <a:ea typeface="+mj-ea"/>
                <a:cs typeface="+mj-cs"/>
              </a:rPr>
              <a:t>CREATIVE INITIATIVE</a:t>
            </a:r>
          </a:p>
          <a:p>
            <a:pPr marL="0" marR="0" lvl="0" indent="0" algn="l" defTabSz="914400" rtl="0" eaLnBrk="1" fontAlgn="auto" latinLnBrk="0" hangingPunct="1">
              <a:lnSpc>
                <a:spcPct val="75000"/>
              </a:lnSpc>
              <a:spcBef>
                <a:spcPct val="0"/>
              </a:spcBef>
              <a:spcAft>
                <a:spcPts val="0"/>
              </a:spcAft>
              <a:buClrTx/>
              <a:buSzTx/>
              <a:buFontTx/>
              <a:buNone/>
              <a:tabLst/>
              <a:defRPr/>
            </a:pPr>
            <a:r>
              <a:rPr kumimoji="0" lang="en-US" sz="4800" b="0" i="0" u="none" strike="noStrike" kern="1200" cap="all" spc="-100" normalizeH="0" baseline="0" noProof="0" dirty="0">
                <a:ln>
                  <a:noFill/>
                </a:ln>
                <a:solidFill>
                  <a:schemeClr val="bg1"/>
                </a:solidFill>
                <a:effectLst/>
                <a:uLnTx/>
                <a:uFillTx/>
                <a:latin typeface="HP Simplified Light"/>
                <a:ea typeface="+mj-ea"/>
                <a:cs typeface="+mj-cs"/>
              </a:rPr>
              <a:t>How Designing for people with disabilities drives product innovation</a:t>
            </a:r>
          </a:p>
        </p:txBody>
      </p:sp>
      <p:sp>
        <p:nvSpPr>
          <p:cNvPr id="2" name="Rectangle 1">
            <a:extLst>
              <a:ext uri="{FF2B5EF4-FFF2-40B4-BE49-F238E27FC236}">
                <a16:creationId xmlns:a16="http://schemas.microsoft.com/office/drawing/2014/main" id="{777894C7-0A49-47E9-B1E5-6BD6EEE971CD}"/>
              </a:ext>
            </a:extLst>
          </p:cNvPr>
          <p:cNvSpPr/>
          <p:nvPr/>
        </p:nvSpPr>
        <p:spPr>
          <a:xfrm>
            <a:off x="778213" y="5372881"/>
            <a:ext cx="6449438" cy="707886"/>
          </a:xfrm>
          <a:prstGeom prst="rect">
            <a:avLst/>
          </a:prstGeom>
        </p:spPr>
        <p:txBody>
          <a:bodyPr wrap="square">
            <a:spAutoFit/>
          </a:bodyPr>
          <a:lstStyle/>
          <a:p>
            <a:r>
              <a:rPr lang="en-US" sz="2000" spc="-100">
                <a:solidFill>
                  <a:prstClr val="white"/>
                </a:solidFill>
              </a:rPr>
              <a:t>HP Office of Aging &amp; Accessibility: Sam Ogami and Jordan Ragan</a:t>
            </a:r>
          </a:p>
          <a:p>
            <a:r>
              <a:rPr lang="en-US" sz="2000" spc="-100">
                <a:solidFill>
                  <a:prstClr val="white"/>
                </a:solidFill>
              </a:rPr>
              <a:t>May 2021</a:t>
            </a:r>
            <a:endParaRPr lang="en-GB"/>
          </a:p>
        </p:txBody>
      </p:sp>
      <p:pic>
        <p:nvPicPr>
          <p:cNvPr id="7" name="Picture 6" descr="HP">
            <a:extLst>
              <a:ext uri="{FF2B5EF4-FFF2-40B4-BE49-F238E27FC236}">
                <a16:creationId xmlns:a16="http://schemas.microsoft.com/office/drawing/2014/main" id="{0E8EEBA7-D064-44C0-AF71-AF357F9B9D2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544430" y="6185803"/>
            <a:ext cx="740703" cy="741939"/>
          </a:xfrm>
          <a:prstGeom prst="rect">
            <a:avLst/>
          </a:prstGeom>
        </p:spPr>
      </p:pic>
    </p:spTree>
    <p:extLst>
      <p:ext uri="{BB962C8B-B14F-4D97-AF65-F5344CB8AC3E}">
        <p14:creationId xmlns:p14="http://schemas.microsoft.com/office/powerpoint/2010/main" val="114170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4AB7-292E-4A2F-A911-DB7346491E15}"/>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HP Accessibility Assistant in HIP</a:t>
            </a:r>
          </a:p>
        </p:txBody>
      </p:sp>
      <p:pic>
        <p:nvPicPr>
          <p:cNvPr id="4" name="Picture 3" descr="HP">
            <a:extLst>
              <a:ext uri="{FF2B5EF4-FFF2-40B4-BE49-F238E27FC236}">
                <a16:creationId xmlns:a16="http://schemas.microsoft.com/office/drawing/2014/main" id="{60769D59-A685-4F3E-B916-B9D1B58C2C7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540642" y="6253140"/>
            <a:ext cx="433731" cy="433731"/>
          </a:xfrm>
          <a:prstGeom prst="rect">
            <a:avLst/>
          </a:prstGeom>
        </p:spPr>
      </p:pic>
      <p:pic>
        <p:nvPicPr>
          <p:cNvPr id="3074" name="Picture 2" descr="HP Accessibility Assistant in HIP">
            <a:extLst>
              <a:ext uri="{FF2B5EF4-FFF2-40B4-BE49-F238E27FC236}">
                <a16:creationId xmlns:a16="http://schemas.microsoft.com/office/drawing/2014/main" id="{F5A9B023-03C2-4B91-B2BE-F2B4E1F3BC6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2493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7433-C6F2-42B4-AF6C-DEACE247F52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HP Accessibility Assistant on side of printer</a:t>
            </a:r>
          </a:p>
        </p:txBody>
      </p:sp>
      <p:pic>
        <p:nvPicPr>
          <p:cNvPr id="5122" name="Picture 2" descr="HP Accessibility Assistant mounted on side of printer">
            <a:extLst>
              <a:ext uri="{FF2B5EF4-FFF2-40B4-BE49-F238E27FC236}">
                <a16:creationId xmlns:a16="http://schemas.microsoft.com/office/drawing/2014/main" id="{F8A68F0E-1578-4A13-AC5B-6065190DF7A9}"/>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05000" y="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7716E69-6A94-4F3F-A70D-FC8E8499C3B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r="9075"/>
          <a:stretch/>
        </p:blipFill>
        <p:spPr>
          <a:xfrm flipH="1">
            <a:off x="-8" y="0"/>
            <a:ext cx="7568595" cy="6858000"/>
          </a:xfrm>
          <a:prstGeom prst="rect">
            <a:avLst/>
          </a:prstGeom>
        </p:spPr>
      </p:pic>
      <p:pic>
        <p:nvPicPr>
          <p:cNvPr id="10" name="Picture 9" descr="HP">
            <a:extLst>
              <a:ext uri="{FF2B5EF4-FFF2-40B4-BE49-F238E27FC236}">
                <a16:creationId xmlns:a16="http://schemas.microsoft.com/office/drawing/2014/main" id="{D9C39CBB-F551-434F-80E8-7FE5BB71BC1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569216" y="6285413"/>
            <a:ext cx="433731" cy="433731"/>
          </a:xfrm>
          <a:prstGeom prst="rect">
            <a:avLst/>
          </a:prstGeom>
        </p:spPr>
      </p:pic>
    </p:spTree>
    <p:extLst>
      <p:ext uri="{BB962C8B-B14F-4D97-AF65-F5344CB8AC3E}">
        <p14:creationId xmlns:p14="http://schemas.microsoft.com/office/powerpoint/2010/main" val="62749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0" y="479293"/>
            <a:ext cx="12185776" cy="923330"/>
          </a:xfrm>
          <a:solidFill>
            <a:srgbClr val="002060"/>
          </a:solidFill>
        </p:spPr>
        <p:txBody>
          <a:bodyPr wrap="square">
            <a:spAutoFit/>
          </a:bodyPr>
          <a:lstStyle/>
          <a:p>
            <a:pPr defTabSz="914400">
              <a:lnSpc>
                <a:spcPct val="100000"/>
              </a:lnSpc>
              <a:spcBef>
                <a:spcPts val="0"/>
              </a:spcBef>
            </a:pPr>
            <a:r>
              <a:rPr lang="en-US" sz="5400" kern="0" cap="all" spc="-100" dirty="0">
                <a:solidFill>
                  <a:srgbClr val="E98233"/>
                </a:solidFill>
                <a:latin typeface="HP Simplified Light"/>
                <a:ea typeface="+mn-ea"/>
                <a:cs typeface="Arial"/>
              </a:rPr>
              <a:t>   Out of the box Accessibility</a:t>
            </a:r>
          </a:p>
        </p:txBody>
      </p:sp>
      <p:pic>
        <p:nvPicPr>
          <p:cNvPr id="15" name="Picture 14" descr="focus order of home screen">
            <a:extLst>
              <a:ext uri="{FF2B5EF4-FFF2-40B4-BE49-F238E27FC236}">
                <a16:creationId xmlns:a16="http://schemas.microsoft.com/office/drawing/2014/main" id="{E2D1905C-B2F6-42FF-B848-49B651B63D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0111" y="1756438"/>
            <a:ext cx="2835755" cy="2363716"/>
          </a:xfrm>
          <a:prstGeom prst="rect">
            <a:avLst/>
          </a:prstGeom>
        </p:spPr>
      </p:pic>
      <p:pic>
        <p:nvPicPr>
          <p:cNvPr id="19" name="Picture 18" descr="invert colors mode">
            <a:extLst>
              <a:ext uri="{FF2B5EF4-FFF2-40B4-BE49-F238E27FC236}">
                <a16:creationId xmlns:a16="http://schemas.microsoft.com/office/drawing/2014/main" id="{C747FF06-DF87-45D6-AA37-C45E9A6F020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0111" y="4473969"/>
            <a:ext cx="2659754" cy="1994816"/>
          </a:xfrm>
          <a:prstGeom prst="rect">
            <a:avLst/>
          </a:prstGeom>
        </p:spPr>
      </p:pic>
      <p:pic>
        <p:nvPicPr>
          <p:cNvPr id="5" name="Picture 4" descr="home screen">
            <a:extLst>
              <a:ext uri="{FF2B5EF4-FFF2-40B4-BE49-F238E27FC236}">
                <a16:creationId xmlns:a16="http://schemas.microsoft.com/office/drawing/2014/main" id="{F65350A7-5120-46B7-B2D7-E9C15551113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35932" y="1837223"/>
            <a:ext cx="2936193" cy="2202145"/>
          </a:xfrm>
          <a:prstGeom prst="rect">
            <a:avLst/>
          </a:prstGeom>
        </p:spPr>
      </p:pic>
      <p:pic>
        <p:nvPicPr>
          <p:cNvPr id="20" name="Picture 19" descr="high contrast mode">
            <a:extLst>
              <a:ext uri="{FF2B5EF4-FFF2-40B4-BE49-F238E27FC236}">
                <a16:creationId xmlns:a16="http://schemas.microsoft.com/office/drawing/2014/main" id="{81AE1122-50BB-41A6-8F69-2C8458076BF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035932" y="4451276"/>
            <a:ext cx="2659754" cy="1994816"/>
          </a:xfrm>
          <a:prstGeom prst="rect">
            <a:avLst/>
          </a:prstGeom>
        </p:spPr>
      </p:pic>
      <p:graphicFrame>
        <p:nvGraphicFramePr>
          <p:cNvPr id="6" name="Content Placeholder 2" descr="Native Accessibility&#10;Built-in Assistive Technology">
            <a:extLst>
              <a:ext uri="{FF2B5EF4-FFF2-40B4-BE49-F238E27FC236}">
                <a16:creationId xmlns:a16="http://schemas.microsoft.com/office/drawing/2014/main" id="{934B698A-6532-437D-91D0-DAA28317F73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648108726"/>
              </p:ext>
            </p:extLst>
          </p:nvPr>
        </p:nvGraphicFramePr>
        <p:xfrm>
          <a:off x="6022191" y="1650734"/>
          <a:ext cx="5330241" cy="45262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a:extLst>
              <a:ext uri="{FF2B5EF4-FFF2-40B4-BE49-F238E27FC236}">
                <a16:creationId xmlns:a16="http://schemas.microsoft.com/office/drawing/2014/main" id="{BC1553DC-8CCE-479A-AC4F-633F07449081}"/>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595226" y="6377683"/>
            <a:ext cx="590550" cy="438150"/>
          </a:xfrm>
          <a:prstGeom prst="rect">
            <a:avLst/>
          </a:prstGeom>
        </p:spPr>
      </p:pic>
    </p:spTree>
    <p:extLst>
      <p:ext uri="{BB962C8B-B14F-4D97-AF65-F5344CB8AC3E}">
        <p14:creationId xmlns:p14="http://schemas.microsoft.com/office/powerpoint/2010/main" val="360493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F0739F3-C903-4DD9-A851-9B178F58F912}"/>
              </a:ext>
            </a:extLst>
          </p:cNvPr>
          <p:cNvSpPr txBox="1"/>
          <p:nvPr/>
        </p:nvSpPr>
        <p:spPr>
          <a:xfrm>
            <a:off x="904694" y="672227"/>
            <a:ext cx="1546167" cy="245774"/>
          </a:xfrm>
          <a:prstGeom prst="rect">
            <a:avLst/>
          </a:prstGeom>
          <a:noFill/>
        </p:spPr>
        <p:txBody>
          <a:bodyPr wrap="square" lIns="0" tIns="0" rIns="0" bIns="0"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P Simplified Light" panose="020B0404020204020204" pitchFamily="34" charset="0"/>
                <a:ea typeface="+mn-ea"/>
                <a:cs typeface="+mn-cs"/>
              </a:rPr>
              <a:t>Discover</a:t>
            </a:r>
          </a:p>
        </p:txBody>
      </p:sp>
      <p:sp>
        <p:nvSpPr>
          <p:cNvPr id="23" name="Title 22">
            <a:extLst>
              <a:ext uri="{FF2B5EF4-FFF2-40B4-BE49-F238E27FC236}">
                <a16:creationId xmlns:a16="http://schemas.microsoft.com/office/drawing/2014/main" id="{5B97B27B-63D3-4C98-AD15-2E1DBCD81451}"/>
              </a:ext>
            </a:extLst>
          </p:cNvPr>
          <p:cNvSpPr>
            <a:spLocks noGrp="1"/>
          </p:cNvSpPr>
          <p:nvPr>
            <p:ph type="title" idx="4294967295"/>
          </p:nvPr>
        </p:nvSpPr>
        <p:spPr>
          <a:xfrm>
            <a:off x="0" y="482350"/>
            <a:ext cx="12192000" cy="92333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all" spc="-100" normalizeH="0" baseline="0" noProof="0" dirty="0">
                <a:ln>
                  <a:noFill/>
                </a:ln>
                <a:solidFill>
                  <a:srgbClr val="E98233"/>
                </a:solidFill>
                <a:effectLst/>
                <a:uLnTx/>
                <a:uFillTx/>
                <a:latin typeface="HP Simplified Light"/>
                <a:ea typeface="+mn-ea"/>
                <a:cs typeface="Arial"/>
                <a:sym typeface="HP Simplified"/>
              </a:rPr>
              <a:t>   Hardware testing</a:t>
            </a:r>
            <a:endParaRPr kumimoji="0" lang="en-GB" sz="1200" b="0" i="0" u="none" strike="noStrike" kern="0" cap="none" spc="0" normalizeH="0" baseline="0" noProof="0" dirty="0">
              <a:ln>
                <a:noFill/>
              </a:ln>
              <a:solidFill>
                <a:prstClr val="white"/>
              </a:solidFill>
              <a:effectLst/>
              <a:uLnTx/>
              <a:uFillTx/>
              <a:latin typeface="HP Simplified Light"/>
              <a:ea typeface="+mn-ea"/>
              <a:cs typeface="Arial"/>
            </a:endParaRPr>
          </a:p>
        </p:txBody>
      </p:sp>
      <p:pic>
        <p:nvPicPr>
          <p:cNvPr id="12" name="Content Placeholder 6" descr="Viewing angles of display screens from different perspectives.">
            <a:extLst>
              <a:ext uri="{FF2B5EF4-FFF2-40B4-BE49-F238E27FC236}">
                <a16:creationId xmlns:a16="http://schemas.microsoft.com/office/drawing/2014/main" id="{E0DB11BC-08BE-4326-8263-BAD94942AE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27" y="1964624"/>
            <a:ext cx="5129851" cy="4170281"/>
          </a:xfrm>
          <a:prstGeom prst="rect">
            <a:avLst/>
          </a:prstGeom>
        </p:spPr>
      </p:pic>
      <p:sp>
        <p:nvSpPr>
          <p:cNvPr id="3" name="TextBox 2">
            <a:extLst>
              <a:ext uri="{FF2B5EF4-FFF2-40B4-BE49-F238E27FC236}">
                <a16:creationId xmlns:a16="http://schemas.microsoft.com/office/drawing/2014/main" id="{534902C0-7F95-4A53-8E4D-4ABEF35D57F2}"/>
              </a:ext>
            </a:extLst>
          </p:cNvPr>
          <p:cNvSpPr txBox="1"/>
          <p:nvPr/>
        </p:nvSpPr>
        <p:spPr>
          <a:xfrm>
            <a:off x="6698082" y="2178282"/>
            <a:ext cx="4255668" cy="2752725"/>
          </a:xfrm>
          <a:prstGeom prst="rect">
            <a:avLst/>
          </a:prstGeom>
          <a:noFill/>
        </p:spPr>
        <p:txBody>
          <a:bodyPr wrap="square" lIns="0" tIns="0" rIns="0" bIns="0" rtlCol="0">
            <a:noAutofit/>
          </a:bodyPr>
          <a:lstStyle/>
          <a:p>
            <a:pPr>
              <a:lnSpc>
                <a:spcPct val="90000"/>
              </a:lnSpc>
            </a:pPr>
            <a:r>
              <a:rPr lang="en-US" sz="2000" dirty="0">
                <a:solidFill>
                  <a:srgbClr val="002060"/>
                </a:solidFill>
                <a:latin typeface="HP Simplified Light" panose="020B0404020204020204" pitchFamily="34" charset="0"/>
              </a:rPr>
              <a:t>Is this testing and reporting fact-based?</a:t>
            </a:r>
          </a:p>
          <a:p>
            <a:pPr>
              <a:lnSpc>
                <a:spcPct val="90000"/>
              </a:lnSpc>
            </a:pPr>
            <a:endParaRPr lang="en-US" sz="2000" dirty="0">
              <a:solidFill>
                <a:srgbClr val="002060"/>
              </a:solidFill>
              <a:latin typeface="HP Simplified Light" panose="020B0404020204020204" pitchFamily="34" charset="0"/>
            </a:endParaRPr>
          </a:p>
          <a:p>
            <a:pPr>
              <a:lnSpc>
                <a:spcPct val="90000"/>
              </a:lnSpc>
            </a:pPr>
            <a:r>
              <a:rPr lang="en-US" sz="2000" dirty="0">
                <a:solidFill>
                  <a:srgbClr val="002060"/>
                </a:solidFill>
                <a:latin typeface="HP Simplified Light" panose="020B0404020204020204" pitchFamily="34" charset="0"/>
              </a:rPr>
              <a:t>Is there information that a purchaser can use to see if they will have issues with it?</a:t>
            </a:r>
          </a:p>
          <a:p>
            <a:pPr>
              <a:lnSpc>
                <a:spcPct val="90000"/>
              </a:lnSpc>
            </a:pPr>
            <a:endParaRPr lang="en-US" sz="2000" dirty="0">
              <a:solidFill>
                <a:srgbClr val="002060"/>
              </a:solidFill>
              <a:latin typeface="HP Simplified Light" panose="020B0404020204020204" pitchFamily="34" charset="0"/>
            </a:endParaRPr>
          </a:p>
          <a:p>
            <a:pPr>
              <a:lnSpc>
                <a:spcPct val="90000"/>
              </a:lnSpc>
            </a:pPr>
            <a:r>
              <a:rPr lang="en-US" sz="2000" dirty="0">
                <a:solidFill>
                  <a:srgbClr val="002060"/>
                </a:solidFill>
                <a:latin typeface="HP Simplified Light" panose="020B0404020204020204" pitchFamily="34" charset="0"/>
              </a:rPr>
              <a:t>Does the testing seem reasonable?</a:t>
            </a:r>
          </a:p>
          <a:p>
            <a:pPr>
              <a:lnSpc>
                <a:spcPct val="90000"/>
              </a:lnSpc>
            </a:pPr>
            <a:endParaRPr lang="en-US" sz="2000" dirty="0">
              <a:solidFill>
                <a:srgbClr val="002060"/>
              </a:solidFill>
              <a:latin typeface="HP Simplified Light" panose="020B0404020204020204" pitchFamily="34" charset="0"/>
            </a:endParaRPr>
          </a:p>
          <a:p>
            <a:pPr>
              <a:lnSpc>
                <a:spcPct val="90000"/>
              </a:lnSpc>
            </a:pPr>
            <a:r>
              <a:rPr lang="en-US" sz="2000" dirty="0">
                <a:solidFill>
                  <a:srgbClr val="002060"/>
                </a:solidFill>
                <a:latin typeface="HP Simplified Light" panose="020B0404020204020204" pitchFamily="34" charset="0"/>
              </a:rPr>
              <a:t>Do workarounds exist?</a:t>
            </a:r>
          </a:p>
          <a:p>
            <a:pPr>
              <a:lnSpc>
                <a:spcPct val="90000"/>
              </a:lnSpc>
            </a:pPr>
            <a:endParaRPr lang="en-US" sz="2000" dirty="0">
              <a:solidFill>
                <a:srgbClr val="002060"/>
              </a:solidFill>
              <a:latin typeface="HP Simplified Light" panose="020B0404020204020204" pitchFamily="34" charset="0"/>
            </a:endParaRPr>
          </a:p>
          <a:p>
            <a:pPr>
              <a:lnSpc>
                <a:spcPct val="90000"/>
              </a:lnSpc>
            </a:pPr>
            <a:r>
              <a:rPr lang="en-US" sz="2000" dirty="0">
                <a:solidFill>
                  <a:srgbClr val="002060"/>
                </a:solidFill>
                <a:latin typeface="HP Simplified Light" panose="020B0404020204020204" pitchFamily="34" charset="0"/>
              </a:rPr>
              <a:t>If I test this hardware, will I get the same or a similar answer?</a:t>
            </a:r>
          </a:p>
          <a:p>
            <a:pPr>
              <a:lnSpc>
                <a:spcPct val="90000"/>
              </a:lnSpc>
            </a:pPr>
            <a:endParaRPr lang="en-US" sz="2000" dirty="0">
              <a:solidFill>
                <a:srgbClr val="002060"/>
              </a:solidFill>
              <a:latin typeface="HP Simplified Light" panose="020B0404020204020204" pitchFamily="34" charset="0"/>
            </a:endParaRPr>
          </a:p>
          <a:p>
            <a:pPr>
              <a:lnSpc>
                <a:spcPct val="90000"/>
              </a:lnSpc>
            </a:pPr>
            <a:r>
              <a:rPr lang="en-US" sz="2000" dirty="0">
                <a:solidFill>
                  <a:srgbClr val="002060"/>
                </a:solidFill>
                <a:latin typeface="HP Simplified Light" panose="020B0404020204020204" pitchFamily="34" charset="0"/>
              </a:rPr>
              <a:t>Are access needs or blocking issues present that would impede a user?</a:t>
            </a:r>
            <a:endParaRPr lang="en-GB" sz="2000" dirty="0">
              <a:solidFill>
                <a:srgbClr val="002060"/>
              </a:solidFill>
              <a:latin typeface="HP Simplified Light" panose="020B0404020204020204" pitchFamily="34" charset="0"/>
            </a:endParaRPr>
          </a:p>
        </p:txBody>
      </p:sp>
    </p:spTree>
    <p:extLst>
      <p:ext uri="{BB962C8B-B14F-4D97-AF65-F5344CB8AC3E}">
        <p14:creationId xmlns:p14="http://schemas.microsoft.com/office/powerpoint/2010/main" val="2880742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6" name="Rectangle 35" descr="Empowering students">
            <a:extLst>
              <a:ext uri="{FF2B5EF4-FFF2-40B4-BE49-F238E27FC236}">
                <a16:creationId xmlns:a16="http://schemas.microsoft.com/office/drawing/2014/main" id="{D4B2B01F-7AC0-4D2C-AC4B-378574388C59}"/>
              </a:ext>
            </a:extLst>
          </p:cNvPr>
          <p:cNvSpPr/>
          <p:nvPr/>
        </p:nvSpPr>
        <p:spPr>
          <a:xfrm>
            <a:off x="0" y="12765"/>
            <a:ext cx="12182478" cy="6854429"/>
          </a:xfrm>
          <a:prstGeom prst="rect">
            <a:avLst/>
          </a:prstGeom>
          <a:solidFill>
            <a:srgbClr val="001C54">
              <a:alpha val="76000"/>
            </a:srgb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2" rtl="0" eaLnBrk="1" fontAlgn="auto" latinLnBrk="0" hangingPunct="1">
              <a:lnSpc>
                <a:spcPct val="9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3" name="Title 2">
            <a:extLst>
              <a:ext uri="{FF2B5EF4-FFF2-40B4-BE49-F238E27FC236}">
                <a16:creationId xmlns:a16="http://schemas.microsoft.com/office/drawing/2014/main" id="{3BC96197-AC9A-4453-99F8-F59F74D1D547}"/>
              </a:ext>
            </a:extLst>
          </p:cNvPr>
          <p:cNvSpPr>
            <a:spLocks noGrp="1"/>
          </p:cNvSpPr>
          <p:nvPr>
            <p:ph type="title" idx="4294967295"/>
          </p:nvPr>
        </p:nvSpPr>
        <p:spPr>
          <a:xfrm>
            <a:off x="0" y="388620"/>
            <a:ext cx="12191999" cy="7983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60000"/>
              </a:lnSpc>
              <a:spcBef>
                <a:spcPts val="0"/>
              </a:spcBef>
              <a:spcAft>
                <a:spcPts val="600"/>
              </a:spcAft>
              <a:buClrTx/>
              <a:buSzTx/>
              <a:buFontTx/>
              <a:buNone/>
              <a:tabLst/>
              <a:defRPr/>
            </a:pPr>
            <a:r>
              <a:rPr kumimoji="0" lang="en-US" sz="7200" b="0" i="0" u="none" strike="noStrike" kern="1200" cap="none" spc="0" normalizeH="0" baseline="0" noProof="0" dirty="0">
                <a:ln>
                  <a:noFill/>
                </a:ln>
                <a:solidFill>
                  <a:srgbClr val="E98233"/>
                </a:solidFill>
                <a:effectLst/>
                <a:uLnTx/>
                <a:uFillTx/>
                <a:latin typeface="HP Simplified Light"/>
                <a:ea typeface="+mn-ea"/>
                <a:cs typeface="+mn-cs"/>
              </a:rPr>
              <a:t>EMPOWERING STUDENTS</a:t>
            </a:r>
          </a:p>
        </p:txBody>
      </p:sp>
      <p:pic>
        <p:nvPicPr>
          <p:cNvPr id="12" name="Picture 11" descr="A student named Dylan">
            <a:extLst>
              <a:ext uri="{FF2B5EF4-FFF2-40B4-BE49-F238E27FC236}">
                <a16:creationId xmlns:a16="http://schemas.microsoft.com/office/drawing/2014/main" id="{ADD14EF6-A89F-48DA-84A6-90C5427A069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989291" y="1447614"/>
            <a:ext cx="4556325" cy="4114800"/>
          </a:xfrm>
          <a:prstGeom prst="rect">
            <a:avLst/>
          </a:prstGeom>
          <a:noFill/>
        </p:spPr>
      </p:pic>
      <p:pic>
        <p:nvPicPr>
          <p:cNvPr id="13" name="Picture 12" descr="Amaya uses the laptop, docking station, large screen monitor and external keyboard donated by HP to do a Braille lesson.&#10;">
            <a:extLst>
              <a:ext uri="{FF2B5EF4-FFF2-40B4-BE49-F238E27FC236}">
                <a16:creationId xmlns:a16="http://schemas.microsoft.com/office/drawing/2014/main" id="{D3808964-D050-4F03-A7D1-3361189F938A}"/>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6646386" y="1447614"/>
            <a:ext cx="4556325" cy="4114800"/>
          </a:xfrm>
          <a:prstGeom prst="rect">
            <a:avLst/>
          </a:prstGeom>
          <a:noFill/>
        </p:spPr>
      </p:pic>
      <p:sp>
        <p:nvSpPr>
          <p:cNvPr id="14" name="Rectangle 13">
            <a:extLst>
              <a:ext uri="{FF2B5EF4-FFF2-40B4-BE49-F238E27FC236}">
                <a16:creationId xmlns:a16="http://schemas.microsoft.com/office/drawing/2014/main" id="{32B1322E-C613-4D88-9420-9B59D8ED2F9F}"/>
              </a:ext>
            </a:extLst>
          </p:cNvPr>
          <p:cNvSpPr/>
          <p:nvPr/>
        </p:nvSpPr>
        <p:spPr>
          <a:xfrm>
            <a:off x="609599" y="5823049"/>
            <a:ext cx="5315711" cy="7571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P Simplified" panose="020B0604020204090204" pitchFamily="34" charset="0"/>
                <a:ea typeface="+mn-ea"/>
                <a:cs typeface="+mn-cs"/>
              </a:rPr>
              <a:t>DYLAN</a:t>
            </a:r>
          </a:p>
        </p:txBody>
      </p:sp>
      <p:sp>
        <p:nvSpPr>
          <p:cNvPr id="15" name="Rectangle 14">
            <a:extLst>
              <a:ext uri="{FF2B5EF4-FFF2-40B4-BE49-F238E27FC236}">
                <a16:creationId xmlns:a16="http://schemas.microsoft.com/office/drawing/2014/main" id="{8FDF87B4-3E1D-4DA7-81FD-1B1B851D58D6}"/>
              </a:ext>
            </a:extLst>
          </p:cNvPr>
          <p:cNvSpPr/>
          <p:nvPr/>
        </p:nvSpPr>
        <p:spPr>
          <a:xfrm>
            <a:off x="6266688" y="5823049"/>
            <a:ext cx="5315712" cy="757130"/>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P Simplified" panose="020B0604020204090204" pitchFamily="34" charset="0"/>
                <a:ea typeface="+mn-ea"/>
                <a:cs typeface="+mn-cs"/>
              </a:rPr>
              <a:t>AMAYA</a:t>
            </a:r>
          </a:p>
        </p:txBody>
      </p:sp>
      <p:pic>
        <p:nvPicPr>
          <p:cNvPr id="9" name="Picture 8" descr="HP">
            <a:extLst>
              <a:ext uri="{FF2B5EF4-FFF2-40B4-BE49-F238E27FC236}">
                <a16:creationId xmlns:a16="http://schemas.microsoft.com/office/drawing/2014/main" id="{B75B0B38-355B-4B8A-ACDF-7CB3898312E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615980" y="6304951"/>
            <a:ext cx="433731" cy="433731"/>
          </a:xfrm>
          <a:prstGeom prst="rect">
            <a:avLst/>
          </a:prstGeom>
        </p:spPr>
      </p:pic>
    </p:spTree>
    <p:extLst>
      <p:ext uri="{BB962C8B-B14F-4D97-AF65-F5344CB8AC3E}">
        <p14:creationId xmlns:p14="http://schemas.microsoft.com/office/powerpoint/2010/main" val="1799298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D9980-CACA-42BF-BE7E-F1E813DF4760}"/>
              </a:ext>
              <a:ext uri="{C183D7F6-B498-43B3-948B-1728B52AA6E4}">
                <adec:decorative xmlns:adec="http://schemas.microsoft.com/office/drawing/2017/decorative" val="1"/>
              </a:ext>
            </a:extLst>
          </p:cNvPr>
          <p:cNvPicPr>
            <a:picLocks noChangeAspect="1"/>
          </p:cNvPicPr>
          <p:nvPr/>
        </p:nvPicPr>
        <p:blipFill rotWithShape="1">
          <a:blip r:embed="rId2" cstate="screen">
            <a:alphaModFix amt="93000"/>
            <a:extLst>
              <a:ext uri="{28A0092B-C50C-407E-A947-70E740481C1C}">
                <a14:useLocalDpi xmlns:a14="http://schemas.microsoft.com/office/drawing/2010/main" val="0"/>
              </a:ext>
            </a:extLst>
          </a:blip>
          <a:srcRect r="-31" b="-435"/>
          <a:stretch/>
        </p:blipFill>
        <p:spPr>
          <a:xfrm>
            <a:off x="-1" y="0"/>
            <a:ext cx="12285134" cy="6927742"/>
          </a:xfrm>
          <a:prstGeom prst="rect">
            <a:avLst/>
          </a:prstGeom>
        </p:spPr>
      </p:pic>
      <p:sp>
        <p:nvSpPr>
          <p:cNvPr id="10" name="Title 9">
            <a:extLst>
              <a:ext uri="{FF2B5EF4-FFF2-40B4-BE49-F238E27FC236}">
                <a16:creationId xmlns:a16="http://schemas.microsoft.com/office/drawing/2014/main" id="{26BBB8D7-918C-49C7-B6E5-7C7A745D4FEA}"/>
              </a:ext>
            </a:extLst>
          </p:cNvPr>
          <p:cNvSpPr txBox="1">
            <a:spLocks noGrp="1"/>
          </p:cNvSpPr>
          <p:nvPr>
            <p:ph type="title" idx="4294967295"/>
          </p:nvPr>
        </p:nvSpPr>
        <p:spPr>
          <a:xfrm>
            <a:off x="553575" y="-177734"/>
            <a:ext cx="7400665" cy="26447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60000"/>
              </a:lnSpc>
              <a:spcBef>
                <a:spcPts val="0"/>
              </a:spcBef>
              <a:spcAft>
                <a:spcPts val="0"/>
              </a:spcAft>
              <a:buClrTx/>
              <a:buSzTx/>
              <a:buFontTx/>
              <a:buNone/>
              <a:tabLst/>
              <a:defRPr/>
            </a:pPr>
            <a:endParaRPr kumimoji="0" lang="en-US" sz="8000" b="0" i="0" u="none" strike="noStrike" kern="1200" cap="none" spc="0" normalizeH="0" baseline="0" noProof="0" dirty="0">
              <a:ln>
                <a:noFill/>
              </a:ln>
              <a:solidFill>
                <a:prstClr val="white"/>
              </a:solidFill>
              <a:effectLst/>
              <a:uLnTx/>
              <a:uFillTx/>
              <a:latin typeface="HP Simplified Light"/>
              <a:ea typeface="+mn-ea"/>
              <a:cs typeface="+mn-cs"/>
            </a:endParaRPr>
          </a:p>
          <a:p>
            <a:pPr marL="0" marR="0" lvl="0" indent="0" algn="l" defTabSz="914400" rtl="0" eaLnBrk="1" fontAlgn="auto" latinLnBrk="0" hangingPunct="1">
              <a:lnSpc>
                <a:spcPct val="60000"/>
              </a:lnSpc>
              <a:spcBef>
                <a:spcPts val="0"/>
              </a:spcBef>
              <a:spcAft>
                <a:spcPts val="60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HP Simplified Light"/>
                <a:ea typeface="+mn-ea"/>
                <a:cs typeface="+mn-cs"/>
              </a:rPr>
              <a:t>MAKING IT HAPPEN</a:t>
            </a:r>
          </a:p>
          <a:p>
            <a:pPr marL="0" marR="0" lvl="0" indent="0" algn="l" defTabSz="914400" rtl="0" eaLnBrk="1" fontAlgn="auto" latinLnBrk="0" hangingPunct="1">
              <a:lnSpc>
                <a:spcPct val="600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E98233"/>
                </a:solidFill>
                <a:effectLst/>
                <a:uLnTx/>
                <a:uFillTx/>
                <a:latin typeface="HP Simplified Light"/>
                <a:ea typeface="+mn-ea"/>
                <a:cs typeface="+mn-cs"/>
              </a:rPr>
              <a:t>REMOTE</a:t>
            </a:r>
            <a:endParaRPr kumimoji="0" lang="en-US" sz="9000" b="0" i="0" u="none" strike="noStrike" kern="1200" cap="none" spc="0" normalizeH="0" baseline="0" noProof="0" dirty="0">
              <a:ln>
                <a:noFill/>
              </a:ln>
              <a:solidFill>
                <a:prstClr val="white"/>
              </a:solidFill>
              <a:effectLst/>
              <a:uLnTx/>
              <a:uFillTx/>
              <a:latin typeface="HP Simplified Light"/>
              <a:ea typeface="+mn-ea"/>
              <a:cs typeface="+mn-cs"/>
            </a:endParaRPr>
          </a:p>
          <a:p>
            <a:pPr marL="0" marR="0" lvl="0" indent="0" algn="l" defTabSz="914400" rtl="0" eaLnBrk="1" fontAlgn="auto" latinLnBrk="0" hangingPunct="1">
              <a:lnSpc>
                <a:spcPct val="6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HP Simplified Light"/>
              <a:ea typeface="+mn-ea"/>
              <a:cs typeface="+mn-cs"/>
            </a:endParaRPr>
          </a:p>
          <a:p>
            <a:pPr marL="0" marR="0" lvl="0" indent="0" algn="l" defTabSz="914400" rtl="0" eaLnBrk="1" fontAlgn="auto" latinLnBrk="0" hangingPunct="1">
              <a:lnSpc>
                <a:spcPct val="60000"/>
              </a:lnSpc>
              <a:spcBef>
                <a:spcPts val="0"/>
              </a:spcBef>
              <a:spcAft>
                <a:spcPts val="0"/>
              </a:spcAft>
              <a:buClrTx/>
              <a:buSzTx/>
              <a:buFontTx/>
              <a:buNone/>
              <a:tabLst/>
              <a:defRPr/>
            </a:pPr>
            <a:endParaRPr kumimoji="0" lang="en-US" sz="7200" b="0" i="0" u="none" strike="noStrike" kern="1200" cap="none" spc="0" normalizeH="0" baseline="0" noProof="0" dirty="0">
              <a:ln>
                <a:noFill/>
              </a:ln>
              <a:solidFill>
                <a:srgbClr val="E98233"/>
              </a:solidFill>
              <a:effectLst/>
              <a:uLnTx/>
              <a:uFillTx/>
              <a:latin typeface="HP Simplified Light"/>
              <a:ea typeface="+mn-ea"/>
              <a:cs typeface="+mn-cs"/>
            </a:endParaRPr>
          </a:p>
        </p:txBody>
      </p:sp>
      <p:sp>
        <p:nvSpPr>
          <p:cNvPr id="9" name="Rectangle 8">
            <a:extLst>
              <a:ext uri="{FF2B5EF4-FFF2-40B4-BE49-F238E27FC236}">
                <a16:creationId xmlns:a16="http://schemas.microsoft.com/office/drawing/2014/main" id="{4EF0A261-EF3E-4BA9-BAB4-48273D71D635}"/>
              </a:ext>
            </a:extLst>
          </p:cNvPr>
          <p:cNvSpPr/>
          <p:nvPr/>
        </p:nvSpPr>
        <p:spPr>
          <a:xfrm>
            <a:off x="1194276" y="2361955"/>
            <a:ext cx="3189225" cy="3970318"/>
          </a:xfrm>
          <a:prstGeom prst="rect">
            <a:avLst/>
          </a:prstGeom>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98233"/>
                </a:solidFill>
                <a:effectLst/>
                <a:uLnTx/>
                <a:uFillTx/>
                <a:latin typeface="HP Simplified" panose="020B0604020204090204" pitchFamily="34" charset="0"/>
                <a:ea typeface="+mn-ea"/>
                <a:cs typeface="+mn-cs"/>
              </a:rPr>
              <a:t>LEARNING</a:t>
            </a:r>
          </a:p>
          <a:p>
            <a:pPr marL="0" marR="0" lvl="0" indent="0" algn="r" defTabSz="914400" rtl="0" eaLnBrk="1" fontAlgn="auto" latinLnBrk="0" hangingPunct="1">
              <a:lnSpc>
                <a:spcPct val="9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E98233"/>
              </a:solidFill>
              <a:effectLst/>
              <a:uLnTx/>
              <a:uFillTx/>
              <a:latin typeface="HP Simplified Light"/>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E98233"/>
              </a:solidFill>
              <a:effectLst/>
              <a:uLnTx/>
              <a:uFillTx/>
              <a:latin typeface="HP Simplified Light"/>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98233"/>
                </a:solidFill>
                <a:effectLst/>
                <a:uLnTx/>
                <a:uFillTx/>
                <a:latin typeface="HP Simplified" panose="020B0604020204090204" pitchFamily="34" charset="0"/>
                <a:ea typeface="+mn-ea"/>
                <a:cs typeface="+mn-cs"/>
              </a:rPr>
              <a:t>CREATIVITY</a:t>
            </a:r>
          </a:p>
          <a:p>
            <a:pPr marL="0" marR="0" lvl="0" indent="0" algn="r" defTabSz="914400" rtl="0" eaLnBrk="1" fontAlgn="auto" latinLnBrk="0" hangingPunct="1">
              <a:lnSpc>
                <a:spcPct val="9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E98233"/>
              </a:solidFill>
              <a:effectLst/>
              <a:uLnTx/>
              <a:uFillTx/>
              <a:latin typeface="HP Simplified Light"/>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tabLst/>
              <a:defRPr/>
            </a:pPr>
            <a:endParaRPr kumimoji="0" lang="en-US" sz="4000" b="0" i="0" u="none" strike="noStrike" kern="1200" cap="none" spc="0" normalizeH="0" baseline="0" noProof="0">
              <a:ln>
                <a:noFill/>
              </a:ln>
              <a:solidFill>
                <a:srgbClr val="E98233"/>
              </a:solidFill>
              <a:effectLst/>
              <a:uLnTx/>
              <a:uFillTx/>
              <a:latin typeface="HP Simplified Light"/>
              <a:ea typeface="+mn-ea"/>
              <a:cs typeface="+mn-cs"/>
            </a:endParaRP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a:ln>
                  <a:noFill/>
                </a:ln>
                <a:solidFill>
                  <a:srgbClr val="E98233"/>
                </a:solidFill>
                <a:effectLst/>
                <a:uLnTx/>
                <a:uFillTx/>
                <a:latin typeface="HP Simplified" panose="020B0604020204090204" pitchFamily="34" charset="0"/>
                <a:ea typeface="+mn-ea"/>
                <a:cs typeface="+mn-cs"/>
              </a:rPr>
              <a:t>CONNECTION</a:t>
            </a:r>
            <a:endParaRPr kumimoji="0" lang="en-GB" sz="3600" b="1" i="0" u="none" strike="noStrike" kern="1200" cap="none" spc="0" normalizeH="0" baseline="0" noProof="0">
              <a:ln>
                <a:noFill/>
              </a:ln>
              <a:solidFill>
                <a:srgbClr val="E98233"/>
              </a:solidFill>
              <a:effectLst/>
              <a:uLnTx/>
              <a:uFillTx/>
              <a:latin typeface="HP Simplified" panose="020B0604020204090204" pitchFamily="34" charset="0"/>
              <a:ea typeface="+mn-ea"/>
              <a:cs typeface="+mn-cs"/>
            </a:endParaRPr>
          </a:p>
        </p:txBody>
      </p:sp>
      <p:sp>
        <p:nvSpPr>
          <p:cNvPr id="8" name="Rectangle 7">
            <a:extLst>
              <a:ext uri="{FF2B5EF4-FFF2-40B4-BE49-F238E27FC236}">
                <a16:creationId xmlns:a16="http://schemas.microsoft.com/office/drawing/2014/main" id="{42DB3A11-C909-44E8-B388-C75E11B03010}"/>
              </a:ext>
            </a:extLst>
          </p:cNvPr>
          <p:cNvSpPr/>
          <p:nvPr/>
        </p:nvSpPr>
        <p:spPr>
          <a:xfrm>
            <a:off x="5369968" y="2164624"/>
            <a:ext cx="625151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P Simplified Light"/>
                <a:ea typeface="+mn-ea"/>
                <a:cs typeface="+mn-cs"/>
              </a:rPr>
              <a:t>“Especially at this difficult time, when students can’t be physically in school, this technology has helped fill a big gap for us and helped students continue to learn remotely.”</a:t>
            </a:r>
            <a:endParaRPr kumimoji="0" lang="en-GB" sz="20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7" name="Rectangle 6">
            <a:extLst>
              <a:ext uri="{FF2B5EF4-FFF2-40B4-BE49-F238E27FC236}">
                <a16:creationId xmlns:a16="http://schemas.microsoft.com/office/drawing/2014/main" id="{183C67FD-F100-42C5-B437-57E0DAAE4E82}"/>
              </a:ext>
            </a:extLst>
          </p:cNvPr>
          <p:cNvSpPr/>
          <p:nvPr/>
        </p:nvSpPr>
        <p:spPr>
          <a:xfrm>
            <a:off x="5369969" y="3789320"/>
            <a:ext cx="6251513"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P Simplified Light"/>
                <a:ea typeface="+mn-ea"/>
                <a:cs typeface="+mn-cs"/>
              </a:rPr>
              <a:t>“The technology is really helpful for his band class because his teacher can see how he’s playing an instrument. If he’s making any mistakes, she can correct them immediately.”</a:t>
            </a:r>
            <a:endParaRPr kumimoji="0" lang="en-GB" sz="20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6" name="Rectangle 5">
            <a:extLst>
              <a:ext uri="{FF2B5EF4-FFF2-40B4-BE49-F238E27FC236}">
                <a16:creationId xmlns:a16="http://schemas.microsoft.com/office/drawing/2014/main" id="{5EB226DE-8072-4A20-99C3-A7330D596BB6}"/>
              </a:ext>
            </a:extLst>
          </p:cNvPr>
          <p:cNvSpPr/>
          <p:nvPr/>
        </p:nvSpPr>
        <p:spPr>
          <a:xfrm>
            <a:off x="5369969" y="5414016"/>
            <a:ext cx="6109010"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P Simplified Light"/>
                <a:ea typeface="+mn-ea"/>
                <a:cs typeface="+mn-cs"/>
              </a:rPr>
              <a:t>“He’s able to talk to his peers more and all of his teachers can see him now. With everyone in one place online it makes it easier for him to communicate with everybody.”</a:t>
            </a:r>
            <a:endParaRPr kumimoji="0" lang="en-GB" sz="2000" b="0" i="0" u="none" strike="noStrike" kern="1200" cap="none" spc="0" normalizeH="0" baseline="0" noProof="0">
              <a:ln>
                <a:noFill/>
              </a:ln>
              <a:solidFill>
                <a:prstClr val="white"/>
              </a:solidFill>
              <a:effectLst/>
              <a:uLnTx/>
              <a:uFillTx/>
              <a:latin typeface="HP Simplified Light"/>
              <a:ea typeface="+mn-ea"/>
              <a:cs typeface="+mn-cs"/>
            </a:endParaRPr>
          </a:p>
        </p:txBody>
      </p:sp>
      <p:pic>
        <p:nvPicPr>
          <p:cNvPr id="4" name="Picture 3" descr="HP">
            <a:extLst>
              <a:ext uri="{FF2B5EF4-FFF2-40B4-BE49-F238E27FC236}">
                <a16:creationId xmlns:a16="http://schemas.microsoft.com/office/drawing/2014/main" id="{5CBBF923-AF93-4663-84D2-CCB3B834E2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615980" y="6304951"/>
            <a:ext cx="433731" cy="433731"/>
          </a:xfrm>
          <a:prstGeom prst="rect">
            <a:avLst/>
          </a:prstGeom>
        </p:spPr>
      </p:pic>
    </p:spTree>
    <p:extLst>
      <p:ext uri="{BB962C8B-B14F-4D97-AF65-F5344CB8AC3E}">
        <p14:creationId xmlns:p14="http://schemas.microsoft.com/office/powerpoint/2010/main" val="1674639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EA73-A5B6-4780-BA25-B4B0B175D30C}"/>
              </a:ext>
            </a:extLst>
          </p:cNvPr>
          <p:cNvSpPr>
            <a:spLocks noGrp="1"/>
          </p:cNvSpPr>
          <p:nvPr>
            <p:ph type="title"/>
          </p:nvPr>
        </p:nvSpPr>
        <p:spPr bwMode="gray"/>
        <p:txBody>
          <a:bodyPr/>
          <a:lstStyle/>
          <a:p>
            <a:r>
              <a:rPr lang="en-US" dirty="0">
                <a:solidFill>
                  <a:schemeClr val="bg1"/>
                </a:solidFill>
              </a:rPr>
              <a:t>Dave Packard quote</a:t>
            </a:r>
          </a:p>
        </p:txBody>
      </p:sp>
      <p:pic>
        <p:nvPicPr>
          <p:cNvPr id="9" name="Picture 8" descr="Dave Packard">
            <a:extLst>
              <a:ext uri="{FF2B5EF4-FFF2-40B4-BE49-F238E27FC236}">
                <a16:creationId xmlns:a16="http://schemas.microsoft.com/office/drawing/2014/main" id="{9196A2E1-0AE3-4405-9164-2B9A464D9C5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gray">
          <a:xfrm>
            <a:off x="1589" y="0"/>
            <a:ext cx="12188825" cy="6858000"/>
          </a:xfrm>
          <a:prstGeom prst="rect">
            <a:avLst/>
          </a:prstGeom>
        </p:spPr>
      </p:pic>
      <p:sp>
        <p:nvSpPr>
          <p:cNvPr id="4" name="TextBox 3">
            <a:extLst>
              <a:ext uri="{FF2B5EF4-FFF2-40B4-BE49-F238E27FC236}">
                <a16:creationId xmlns:a16="http://schemas.microsoft.com/office/drawing/2014/main" id="{CACC740B-AD2F-4FBC-B845-C0B3FFB88876}"/>
              </a:ext>
            </a:extLst>
          </p:cNvPr>
          <p:cNvSpPr txBox="1"/>
          <p:nvPr>
            <p:custDataLst>
              <p:tags r:id="rId1"/>
            </p:custDataLst>
          </p:nvPr>
        </p:nvSpPr>
        <p:spPr bwMode="gray">
          <a:xfrm>
            <a:off x="5337562" y="573401"/>
            <a:ext cx="6249613" cy="2769989"/>
          </a:xfrm>
          <a:prstGeom prst="rect">
            <a:avLst/>
          </a:prstGeom>
          <a:noFill/>
        </p:spPr>
        <p:txBody>
          <a:bodyPr wrap="square" rtlCol="0">
            <a:spAutoFit/>
          </a:bodyPr>
          <a:lstStyle/>
          <a:p>
            <a:pPr marL="225425" marR="0" lvl="0" indent="-225425" algn="l" defTabSz="573474" rtl="0" eaLnBrk="1" fontAlgn="auto" latinLnBrk="0" hangingPunct="1">
              <a:lnSpc>
                <a:spcPct val="90000"/>
              </a:lnSpc>
              <a:spcBef>
                <a:spcPts val="0"/>
              </a:spcBef>
              <a:spcAft>
                <a:spcPts val="1200"/>
              </a:spcAft>
              <a:buClrTx/>
              <a:buSzPct val="100000"/>
              <a:buFontTx/>
              <a:buNone/>
              <a:tabLst/>
              <a:defRPr/>
            </a:pPr>
            <a:r>
              <a:rPr kumimoji="0" lang="en-US" sz="4000" b="0" i="0" u="none" strike="noStrike" kern="1200" cap="none" spc="0" normalizeH="0" baseline="0" noProof="0">
                <a:ln>
                  <a:noFill/>
                </a:ln>
                <a:solidFill>
                  <a:prstClr val="white"/>
                </a:solidFill>
                <a:effectLst/>
                <a:uLnTx/>
                <a:uFillTx/>
                <a:latin typeface="HP Simplified Light" panose="020B0404020204020204" pitchFamily="34" charset="0"/>
                <a:ea typeface="+mn-ea"/>
                <a:cs typeface="+mn-cs"/>
              </a:rPr>
              <a:t>“The betterment of our society is not a job to be left to a few. It is a responsibility to be shared by all.” </a:t>
            </a:r>
          </a:p>
          <a:p>
            <a:pPr marL="0" marR="0" lvl="0" indent="0" algn="r" defTabSz="573474" rtl="0" eaLnBrk="1" fontAlgn="auto" latinLnBrk="0" hangingPunct="1">
              <a:lnSpc>
                <a:spcPct val="100000"/>
              </a:lnSpc>
              <a:spcBef>
                <a:spcPts val="0"/>
              </a:spcBef>
              <a:spcAft>
                <a:spcPts val="533"/>
              </a:spcAft>
              <a:buClrTx/>
              <a:buSzPct val="100000"/>
              <a:buFontTx/>
              <a:buNone/>
              <a:tabLst/>
              <a:defRPr/>
            </a:pPr>
            <a:r>
              <a:rPr kumimoji="0" lang="en-US" sz="2000" b="0" i="0" u="none" strike="noStrike" kern="1200" cap="none" spc="0" normalizeH="0" baseline="0" noProof="0">
                <a:ln>
                  <a:noFill/>
                </a:ln>
                <a:solidFill>
                  <a:prstClr val="white"/>
                </a:solidFill>
                <a:effectLst/>
                <a:uLnTx/>
                <a:uFillTx/>
                <a:latin typeface="HP Simplified Light" panose="020B0404020204020204" pitchFamily="34" charset="0"/>
                <a:ea typeface="+mn-ea"/>
                <a:cs typeface="HP Simplified" pitchFamily="34" charset="0"/>
              </a:rPr>
              <a:t>- Dave Packard, HP co-founder</a:t>
            </a:r>
          </a:p>
        </p:txBody>
      </p:sp>
      <p:pic>
        <p:nvPicPr>
          <p:cNvPr id="8" name="Picture 7" descr="HP">
            <a:extLst>
              <a:ext uri="{FF2B5EF4-FFF2-40B4-BE49-F238E27FC236}">
                <a16:creationId xmlns:a16="http://schemas.microsoft.com/office/drawing/2014/main" id="{7FF3C92D-CC0D-40CB-9796-971C7A45E7D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582401" y="6284599"/>
            <a:ext cx="433731" cy="433731"/>
          </a:xfrm>
          <a:prstGeom prst="rect">
            <a:avLst/>
          </a:prstGeom>
        </p:spPr>
      </p:pic>
    </p:spTree>
    <p:extLst>
      <p:ext uri="{BB962C8B-B14F-4D97-AF65-F5344CB8AC3E}">
        <p14:creationId xmlns:p14="http://schemas.microsoft.com/office/powerpoint/2010/main" val="1005307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F65B7544-219D-49F1-90F3-558E7409CD69}"/>
              </a:ext>
              <a:ext uri="{C183D7F6-B498-43B3-948B-1728B52AA6E4}">
                <adec:decorative xmlns:adec="http://schemas.microsoft.com/office/drawing/2017/decorative" val="1"/>
              </a:ext>
            </a:extLst>
          </p:cNvPr>
          <p:cNvPicPr>
            <a:picLocks noChangeAspect="1"/>
          </p:cNvPicPr>
          <p:nvPr/>
        </p:nvPicPr>
        <p:blipFill rotWithShape="1">
          <a:blip r:embed="rId4" cstate="screen">
            <a:alphaModFix amt="93000"/>
            <a:extLst>
              <a:ext uri="{28A0092B-C50C-407E-A947-70E740481C1C}">
                <a14:useLocalDpi xmlns:a14="http://schemas.microsoft.com/office/drawing/2010/main" val="0"/>
              </a:ext>
            </a:extLst>
          </a:blip>
          <a:srcRect b="-258"/>
          <a:stretch/>
        </p:blipFill>
        <p:spPr>
          <a:xfrm>
            <a:off x="363971" y="350874"/>
            <a:ext cx="6163578" cy="5879433"/>
          </a:xfrm>
          <a:prstGeom prst="rect">
            <a:avLst/>
          </a:prstGeom>
        </p:spPr>
      </p:pic>
      <p:sp>
        <p:nvSpPr>
          <p:cNvPr id="2" name="Title 1">
            <a:extLst>
              <a:ext uri="{FF2B5EF4-FFF2-40B4-BE49-F238E27FC236}">
                <a16:creationId xmlns:a16="http://schemas.microsoft.com/office/drawing/2014/main" id="{70FA29C1-0337-47F0-8163-76273186B854}"/>
              </a:ext>
            </a:extLst>
          </p:cNvPr>
          <p:cNvSpPr>
            <a:spLocks noGrp="1"/>
          </p:cNvSpPr>
          <p:nvPr>
            <p:ph type="title"/>
          </p:nvPr>
        </p:nvSpPr>
        <p:spPr>
          <a:xfrm>
            <a:off x="363971" y="809695"/>
            <a:ext cx="6163578" cy="851970"/>
          </a:xfrm>
        </p:spPr>
        <p:txBody>
          <a:bodyPr/>
          <a:lstStyle/>
          <a:p>
            <a:r>
              <a:rPr lang="en-US" sz="5400" b="1" dirty="0">
                <a:solidFill>
                  <a:srgbClr val="E88233"/>
                </a:solidFill>
                <a:latin typeface="+mj-lt"/>
              </a:rPr>
              <a:t>Agenda</a:t>
            </a:r>
          </a:p>
        </p:txBody>
      </p:sp>
      <p:sp>
        <p:nvSpPr>
          <p:cNvPr id="17" name="Title 1"/>
          <p:cNvSpPr txBox="1">
            <a:spLocks/>
          </p:cNvSpPr>
          <p:nvPr/>
        </p:nvSpPr>
        <p:spPr bwMode="gray">
          <a:xfrm>
            <a:off x="363971" y="2365257"/>
            <a:ext cx="6163578" cy="2042739"/>
          </a:xfrm>
          <a:prstGeom prst="rect">
            <a:avLst/>
          </a:prstGeom>
          <a:effectLst/>
        </p:spPr>
        <p:txBody>
          <a:bodyPr vert="horz" wrap="square" lIns="0" tIns="0" rIns="0" bIns="0" rtlCol="0" anchor="ctr" anchorCtr="0">
            <a:spAutoFit/>
          </a:bodyPr>
          <a:lstStyle>
            <a:lvl1pPr algn="l" defTabSz="914126" rtl="0" eaLnBrk="1" latinLnBrk="0" hangingPunct="1">
              <a:lnSpc>
                <a:spcPct val="90000"/>
              </a:lnSpc>
              <a:spcBef>
                <a:spcPct val="0"/>
              </a:spcBef>
              <a:buNone/>
              <a:defRPr sz="4399" b="1" kern="1200" cap="none" spc="-100" baseline="0">
                <a:solidFill>
                  <a:schemeClr val="tx1"/>
                </a:solidFill>
                <a:latin typeface="+mj-lt"/>
                <a:ea typeface="+mj-ea"/>
                <a:cs typeface="+mj-cs"/>
              </a:defRPr>
            </a:lvl1pPr>
          </a:lstStyle>
          <a:p>
            <a:pPr marL="0" marR="0" lvl="0" indent="0" algn="ctr" defTabSz="914126" rtl="0" eaLnBrk="1" fontAlgn="auto" latinLnBrk="0" hangingPunct="1">
              <a:lnSpc>
                <a:spcPct val="50000"/>
              </a:lnSpc>
              <a:spcBef>
                <a:spcPts val="3000"/>
              </a:spcBef>
              <a:spcAft>
                <a:spcPts val="0"/>
              </a:spcAft>
              <a:buClrTx/>
              <a:buSzTx/>
              <a:buFontTx/>
              <a:buNone/>
              <a:tabLst/>
              <a:defRPr/>
            </a:pPr>
            <a:r>
              <a:rPr kumimoji="0" lang="en-US" sz="2800" b="0" i="0" u="none" strike="noStrike" kern="1200" cap="none" spc="-100" normalizeH="0" baseline="0" noProof="0">
                <a:ln>
                  <a:noFill/>
                </a:ln>
                <a:solidFill>
                  <a:prstClr val="white"/>
                </a:solidFill>
                <a:effectLst/>
                <a:uLnTx/>
                <a:uFillTx/>
                <a:latin typeface="HP Simplified Light"/>
                <a:ea typeface="+mj-ea"/>
                <a:cs typeface="HP Simplified"/>
              </a:rPr>
              <a:t>Accessible print design process</a:t>
            </a:r>
          </a:p>
          <a:p>
            <a:pPr marL="0" marR="0" lvl="0" indent="0" algn="ctr" defTabSz="914126" rtl="0" eaLnBrk="1" fontAlgn="auto" latinLnBrk="0" hangingPunct="1">
              <a:lnSpc>
                <a:spcPct val="50000"/>
              </a:lnSpc>
              <a:spcBef>
                <a:spcPts val="3000"/>
              </a:spcBef>
              <a:spcAft>
                <a:spcPts val="0"/>
              </a:spcAft>
              <a:buClrTx/>
              <a:buSzTx/>
              <a:buFontTx/>
              <a:buNone/>
              <a:tabLst/>
              <a:defRPr/>
            </a:pPr>
            <a:r>
              <a:rPr lang="en-US" sz="2800" b="0">
                <a:solidFill>
                  <a:prstClr val="white"/>
                </a:solidFill>
                <a:latin typeface="HP Simplified Light"/>
                <a:cs typeface="HP Simplified"/>
              </a:rPr>
              <a:t>Accessible print innovation</a:t>
            </a:r>
            <a:endParaRPr kumimoji="0" lang="en-US" sz="2800" b="0" i="0" u="none" strike="noStrike" kern="1200" cap="none" spc="-100" normalizeH="0" baseline="0" noProof="0">
              <a:ln>
                <a:noFill/>
              </a:ln>
              <a:solidFill>
                <a:srgbClr val="11223F"/>
              </a:solidFill>
              <a:effectLst/>
              <a:uLnTx/>
              <a:uFillTx/>
              <a:latin typeface="HP Simplified Light"/>
              <a:ea typeface="+mj-ea"/>
              <a:cs typeface="HP Simplified"/>
            </a:endParaRPr>
          </a:p>
          <a:p>
            <a:pPr marL="0" marR="0" lvl="0" indent="0" algn="ctr" defTabSz="914126" rtl="0" eaLnBrk="1" fontAlgn="auto" latinLnBrk="0" hangingPunct="1">
              <a:lnSpc>
                <a:spcPct val="50000"/>
              </a:lnSpc>
              <a:spcBef>
                <a:spcPts val="3000"/>
              </a:spcBef>
              <a:spcAft>
                <a:spcPts val="0"/>
              </a:spcAft>
              <a:buClrTx/>
              <a:buSzTx/>
              <a:buFontTx/>
              <a:buNone/>
              <a:tabLst/>
              <a:defRPr/>
            </a:pPr>
            <a:r>
              <a:rPr kumimoji="0" lang="en-US" sz="2800" b="0" i="0" u="none" strike="noStrike" kern="1200" cap="none" spc="-100" normalizeH="0" baseline="0" noProof="0">
                <a:ln>
                  <a:noFill/>
                </a:ln>
                <a:solidFill>
                  <a:prstClr val="white"/>
                </a:solidFill>
                <a:effectLst/>
                <a:uLnTx/>
                <a:uFillTx/>
                <a:latin typeface="HP Simplified Light"/>
                <a:ea typeface="+mj-ea"/>
                <a:cs typeface="HP Simplified"/>
              </a:rPr>
              <a:t>HP Hardware Accessibility Testing Guide</a:t>
            </a:r>
          </a:p>
          <a:p>
            <a:pPr marL="0" marR="0" lvl="0" indent="0" algn="ctr" defTabSz="914126" rtl="0" eaLnBrk="1" fontAlgn="auto" latinLnBrk="0" hangingPunct="1">
              <a:lnSpc>
                <a:spcPct val="50000"/>
              </a:lnSpc>
              <a:spcBef>
                <a:spcPts val="3000"/>
              </a:spcBef>
              <a:spcAft>
                <a:spcPts val="0"/>
              </a:spcAft>
              <a:buClrTx/>
              <a:buSzTx/>
              <a:buFontTx/>
              <a:buNone/>
              <a:tabLst/>
              <a:defRPr/>
            </a:pPr>
            <a:r>
              <a:rPr kumimoji="0" lang="en-US" sz="2800" b="0" i="0" u="none" strike="noStrike" kern="1200" cap="none" spc="-100" normalizeH="0" baseline="0" noProof="0">
                <a:ln>
                  <a:noFill/>
                </a:ln>
                <a:solidFill>
                  <a:prstClr val="white"/>
                </a:solidFill>
                <a:effectLst/>
                <a:uLnTx/>
                <a:uFillTx/>
                <a:latin typeface="HP Simplified Light"/>
                <a:ea typeface="+mj-ea"/>
                <a:cs typeface="HP Simplified"/>
              </a:rPr>
              <a:t>Outreach and product feedback</a:t>
            </a:r>
          </a:p>
        </p:txBody>
      </p:sp>
      <p:grpSp>
        <p:nvGrpSpPr>
          <p:cNvPr id="19" name="Group 18">
            <a:extLst>
              <a:ext uri="{FF2B5EF4-FFF2-40B4-BE49-F238E27FC236}">
                <a16:creationId xmlns:a16="http://schemas.microsoft.com/office/drawing/2014/main" id="{8DC4E2A5-8A31-4563-BB6F-F90D7E515E34}"/>
              </a:ext>
              <a:ext uri="{C183D7F6-B498-43B3-948B-1728B52AA6E4}">
                <adec:decorative xmlns:adec="http://schemas.microsoft.com/office/drawing/2017/decorative" val="1"/>
              </a:ext>
            </a:extLst>
          </p:cNvPr>
          <p:cNvGrpSpPr/>
          <p:nvPr/>
        </p:nvGrpSpPr>
        <p:grpSpPr>
          <a:xfrm>
            <a:off x="981634" y="2758346"/>
            <a:ext cx="4928252" cy="532244"/>
            <a:chOff x="758961" y="2325582"/>
            <a:chExt cx="6156251" cy="532244"/>
          </a:xfrm>
        </p:grpSpPr>
        <p:cxnSp>
          <p:nvCxnSpPr>
            <p:cNvPr id="6" name="Straight Connector 5">
              <a:extLst>
                <a:ext uri="{FF2B5EF4-FFF2-40B4-BE49-F238E27FC236}">
                  <a16:creationId xmlns:a16="http://schemas.microsoft.com/office/drawing/2014/main" id="{E53D3007-C96B-4FA3-A6EA-7FE37548A11D}"/>
                </a:ext>
              </a:extLst>
            </p:cNvPr>
            <p:cNvCxnSpPr>
              <a:cxnSpLocks/>
            </p:cNvCxnSpPr>
            <p:nvPr/>
          </p:nvCxnSpPr>
          <p:spPr>
            <a:xfrm>
              <a:off x="758961" y="2325582"/>
              <a:ext cx="6156251" cy="0"/>
            </a:xfrm>
            <a:prstGeom prst="line">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D6E0401-3A67-4D98-8C7A-13ED618DDBFE}"/>
                </a:ext>
              </a:extLst>
            </p:cNvPr>
            <p:cNvCxnSpPr>
              <a:cxnSpLocks/>
            </p:cNvCxnSpPr>
            <p:nvPr/>
          </p:nvCxnSpPr>
          <p:spPr>
            <a:xfrm>
              <a:off x="758961" y="2857826"/>
              <a:ext cx="6156251" cy="0"/>
            </a:xfrm>
            <a:prstGeom prst="line">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BC727848-5D60-488A-AAFF-48CB609E7A0F}"/>
              </a:ext>
              <a:ext uri="{C183D7F6-B498-43B3-948B-1728B52AA6E4}">
                <adec:decorative xmlns:adec="http://schemas.microsoft.com/office/drawing/2017/decorative" val="1"/>
              </a:ext>
            </a:extLst>
          </p:cNvPr>
          <p:cNvCxnSpPr>
            <a:cxnSpLocks/>
          </p:cNvCxnSpPr>
          <p:nvPr/>
        </p:nvCxnSpPr>
        <p:spPr>
          <a:xfrm>
            <a:off x="981634" y="3936105"/>
            <a:ext cx="4928252" cy="0"/>
          </a:xfrm>
          <a:prstGeom prst="line">
            <a:avLst/>
          </a:prstGeom>
          <a:ln w="190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3" name="logo">
            <a:extLst>
              <a:ext uri="{FF2B5EF4-FFF2-40B4-BE49-F238E27FC236}">
                <a16:creationId xmlns:a16="http://schemas.microsoft.com/office/drawing/2014/main" id="{086A772D-2EBF-4650-968C-88AA942DCBD2}"/>
              </a:ext>
              <a:ext uri="{C183D7F6-B498-43B3-948B-1728B52AA6E4}">
                <adec:decorative xmlns:adec="http://schemas.microsoft.com/office/drawing/2017/decorative" val="1"/>
              </a:ext>
            </a:extLst>
          </p:cNvPr>
          <p:cNvSpPr>
            <a:spLocks noChangeAspect="1" noEditPoints="1"/>
          </p:cNvSpPr>
          <p:nvPr/>
        </p:nvSpPr>
        <p:spPr bwMode="black">
          <a:xfrm>
            <a:off x="11731212" y="6051999"/>
            <a:ext cx="356709"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1698498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1760ABA6-DA4C-44E2-A4DB-062472A8E2E6}"/>
              </a:ext>
            </a:extLst>
          </p:cNvPr>
          <p:cNvSpPr>
            <a:spLocks noGrp="1"/>
          </p:cNvSpPr>
          <p:nvPr>
            <p:ph type="title" idx="4294967295"/>
          </p:nvPr>
        </p:nvSpPr>
        <p:spPr>
          <a:xfrm>
            <a:off x="0" y="482350"/>
            <a:ext cx="12213666" cy="92333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all" spc="-100" normalizeH="0" baseline="0" noProof="0" dirty="0">
                <a:ln>
                  <a:noFill/>
                </a:ln>
                <a:solidFill>
                  <a:srgbClr val="E98233"/>
                </a:solidFill>
                <a:effectLst/>
                <a:uLnTx/>
                <a:uFillTx/>
                <a:latin typeface="HP Simplified Light"/>
                <a:ea typeface="+mn-ea"/>
                <a:cs typeface="Arial"/>
                <a:sym typeface="HP Simplified"/>
              </a:rPr>
              <a:t>   Hardware accessibility: </a:t>
            </a:r>
            <a:r>
              <a:rPr kumimoji="0" lang="en-US" sz="5400" b="0" i="0" u="none" strike="noStrike" kern="0" cap="all" spc="-100" normalizeH="0" baseline="0" noProof="0" dirty="0">
                <a:ln>
                  <a:noFill/>
                </a:ln>
                <a:solidFill>
                  <a:schemeClr val="bg1"/>
                </a:solidFill>
                <a:effectLst/>
                <a:uLnTx/>
                <a:uFillTx/>
                <a:latin typeface="HP Simplified Light"/>
                <a:ea typeface="+mn-ea"/>
                <a:cs typeface="Arial"/>
                <a:sym typeface="HP Simplified"/>
              </a:rPr>
              <a:t>Process</a:t>
            </a:r>
            <a:endParaRPr kumimoji="0" lang="en-GB" sz="1200" b="0" i="0" u="none" strike="noStrike" kern="0" cap="none" spc="0" normalizeH="0" baseline="0" noProof="0" dirty="0">
              <a:ln>
                <a:noFill/>
              </a:ln>
              <a:solidFill>
                <a:prstClr val="white"/>
              </a:solidFill>
              <a:effectLst/>
              <a:uLnTx/>
              <a:uFillTx/>
              <a:latin typeface="HP Simplified Light"/>
              <a:ea typeface="+mn-ea"/>
              <a:cs typeface="Arial"/>
            </a:endParaRPr>
          </a:p>
        </p:txBody>
      </p:sp>
      <p:pic>
        <p:nvPicPr>
          <p:cNvPr id="27" name="Picture 26" descr="HP MFP">
            <a:extLst>
              <a:ext uri="{FF2B5EF4-FFF2-40B4-BE49-F238E27FC236}">
                <a16:creationId xmlns:a16="http://schemas.microsoft.com/office/drawing/2014/main" id="{4942C505-B39E-4233-8241-5C00232AEC6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1479" y="2507519"/>
            <a:ext cx="4420721" cy="3315541"/>
          </a:xfrm>
          <a:prstGeom prst="rect">
            <a:avLst/>
          </a:prstGeom>
        </p:spPr>
      </p:pic>
      <p:sp>
        <p:nvSpPr>
          <p:cNvPr id="2" name="Rectangle 1">
            <a:extLst>
              <a:ext uri="{FF2B5EF4-FFF2-40B4-BE49-F238E27FC236}">
                <a16:creationId xmlns:a16="http://schemas.microsoft.com/office/drawing/2014/main" id="{56DE1032-07D2-4997-8D61-3D1318F09534}"/>
              </a:ext>
            </a:extLst>
          </p:cNvPr>
          <p:cNvSpPr/>
          <p:nvPr/>
        </p:nvSpPr>
        <p:spPr>
          <a:xfrm>
            <a:off x="4499426" y="2272463"/>
            <a:ext cx="7098505" cy="3785652"/>
          </a:xfrm>
          <a:prstGeom prst="rect">
            <a:avLst/>
          </a:prstGeom>
        </p:spPr>
        <p:txBody>
          <a:bodyPr wrap="square">
            <a:spAutoFit/>
          </a:bodyPr>
          <a:lstStyle/>
          <a:p>
            <a:r>
              <a:rPr lang="en-US" sz="2000" b="1" dirty="0">
                <a:solidFill>
                  <a:srgbClr val="E88233"/>
                </a:solidFill>
              </a:rPr>
              <a:t>Start by listening</a:t>
            </a:r>
          </a:p>
          <a:p>
            <a:pPr lvl="1"/>
            <a:r>
              <a:rPr lang="en-US" sz="2000" b="1" dirty="0">
                <a:solidFill>
                  <a:srgbClr val="E88233"/>
                </a:solidFill>
              </a:rPr>
              <a:t>Include people with disabilities in research and evaluation</a:t>
            </a:r>
          </a:p>
          <a:p>
            <a:pPr lvl="1"/>
            <a:endParaRPr lang="en-US" sz="2000" dirty="0">
              <a:solidFill>
                <a:srgbClr val="E88233"/>
              </a:solidFill>
              <a:latin typeface="HP Simplified Light" panose="020B0404020204020204" pitchFamily="34" charset="0"/>
            </a:endParaRPr>
          </a:p>
          <a:p>
            <a:pPr lvl="1"/>
            <a:r>
              <a:rPr lang="en-US" sz="2000" dirty="0">
                <a:solidFill>
                  <a:srgbClr val="002060"/>
                </a:solidFill>
                <a:latin typeface="HP Simplified Light" panose="020B0404020204020204" pitchFamily="34" charset="0"/>
              </a:rPr>
              <a:t>Contextual inquiries: observe user’s needs and behavior in their environment</a:t>
            </a:r>
          </a:p>
          <a:p>
            <a:pPr lvl="1"/>
            <a:endParaRPr lang="en-US" sz="1000" dirty="0">
              <a:solidFill>
                <a:srgbClr val="002060"/>
              </a:solidFill>
              <a:latin typeface="HP Simplified Light" panose="020B0404020204020204" pitchFamily="34" charset="0"/>
            </a:endParaRPr>
          </a:p>
          <a:p>
            <a:pPr lvl="1"/>
            <a:r>
              <a:rPr lang="en-US" sz="2000" dirty="0">
                <a:solidFill>
                  <a:srgbClr val="002060"/>
                </a:solidFill>
                <a:latin typeface="HP Simplified Light" panose="020B0404020204020204" pitchFamily="34" charset="0"/>
              </a:rPr>
              <a:t>Resonance test: interview questions and discussions based on observation and hypothesis</a:t>
            </a:r>
          </a:p>
          <a:p>
            <a:pPr lvl="1"/>
            <a:endParaRPr lang="en-US" sz="1000" dirty="0">
              <a:solidFill>
                <a:srgbClr val="002060"/>
              </a:solidFill>
              <a:latin typeface="HP Simplified Light" panose="020B0404020204020204" pitchFamily="34" charset="0"/>
            </a:endParaRPr>
          </a:p>
          <a:p>
            <a:pPr lvl="1"/>
            <a:r>
              <a:rPr lang="en-US" sz="2000" dirty="0">
                <a:solidFill>
                  <a:srgbClr val="002060"/>
                </a:solidFill>
                <a:latin typeface="HP Simplified Light" panose="020B0404020204020204" pitchFamily="34" charset="0"/>
              </a:rPr>
              <a:t>Concept validation</a:t>
            </a:r>
          </a:p>
          <a:p>
            <a:pPr lvl="1"/>
            <a:endParaRPr lang="en-US" sz="1000" dirty="0">
              <a:solidFill>
                <a:srgbClr val="002060"/>
              </a:solidFill>
              <a:latin typeface="HP Simplified Light" panose="020B0404020204020204" pitchFamily="34" charset="0"/>
            </a:endParaRPr>
          </a:p>
          <a:p>
            <a:pPr lvl="1"/>
            <a:r>
              <a:rPr lang="en-US" sz="2000" dirty="0">
                <a:solidFill>
                  <a:srgbClr val="002060"/>
                </a:solidFill>
                <a:latin typeface="HP Simplified Light" panose="020B0404020204020204" pitchFamily="34" charset="0"/>
              </a:rPr>
              <a:t>Usability and accessibility testing</a:t>
            </a:r>
          </a:p>
          <a:p>
            <a:pPr lvl="1"/>
            <a:endParaRPr lang="en-US" sz="1000" dirty="0">
              <a:solidFill>
                <a:srgbClr val="002060"/>
              </a:solidFill>
              <a:latin typeface="HP Simplified Light" panose="020B0404020204020204" pitchFamily="34" charset="0"/>
            </a:endParaRPr>
          </a:p>
          <a:p>
            <a:pPr lvl="1"/>
            <a:r>
              <a:rPr lang="en-US" sz="2000" dirty="0">
                <a:solidFill>
                  <a:srgbClr val="002060"/>
                </a:solidFill>
                <a:latin typeface="HP Simplified Light" panose="020B0404020204020204" pitchFamily="34" charset="0"/>
              </a:rPr>
              <a:t>Functional and technical requirements</a:t>
            </a:r>
            <a:endParaRPr lang="en-GB" sz="2000" dirty="0">
              <a:solidFill>
                <a:srgbClr val="002060"/>
              </a:solidFill>
              <a:latin typeface="HP Simplified Light" panose="020B0404020204020204" pitchFamily="34" charset="0"/>
            </a:endParaRPr>
          </a:p>
        </p:txBody>
      </p:sp>
    </p:spTree>
    <p:extLst>
      <p:ext uri="{BB962C8B-B14F-4D97-AF65-F5344CB8AC3E}">
        <p14:creationId xmlns:p14="http://schemas.microsoft.com/office/powerpoint/2010/main" val="387196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1760ABA6-DA4C-44E2-A4DB-062472A8E2E6}"/>
              </a:ext>
            </a:extLst>
          </p:cNvPr>
          <p:cNvSpPr>
            <a:spLocks noGrp="1"/>
          </p:cNvSpPr>
          <p:nvPr>
            <p:ph type="title" idx="4294967295"/>
          </p:nvPr>
        </p:nvSpPr>
        <p:spPr>
          <a:xfrm>
            <a:off x="0" y="482350"/>
            <a:ext cx="12213666" cy="92333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all" spc="-100" normalizeH="0" baseline="0" noProof="0" dirty="0">
                <a:ln>
                  <a:noFill/>
                </a:ln>
                <a:solidFill>
                  <a:srgbClr val="E98233"/>
                </a:solidFill>
                <a:effectLst/>
                <a:uLnTx/>
                <a:uFillTx/>
                <a:latin typeface="HP Simplified Light"/>
                <a:ea typeface="+mn-ea"/>
                <a:cs typeface="Arial"/>
                <a:sym typeface="HP Simplified"/>
              </a:rPr>
              <a:t>   Accessibility with usability</a:t>
            </a:r>
            <a:endParaRPr kumimoji="0" lang="en-GB" sz="1200" b="0" i="0" u="none" strike="noStrike" kern="0" cap="none" spc="0" normalizeH="0" baseline="0" noProof="0" dirty="0">
              <a:ln>
                <a:noFill/>
              </a:ln>
              <a:solidFill>
                <a:prstClr val="white"/>
              </a:solidFill>
              <a:effectLst/>
              <a:uLnTx/>
              <a:uFillTx/>
              <a:latin typeface="HP Simplified Light"/>
              <a:ea typeface="+mn-ea"/>
              <a:cs typeface="Arial"/>
            </a:endParaRPr>
          </a:p>
        </p:txBody>
      </p:sp>
      <p:pic>
        <p:nvPicPr>
          <p:cNvPr id="16" name="Content Placeholder 9" descr="HP MFP">
            <a:extLst>
              <a:ext uri="{FF2B5EF4-FFF2-40B4-BE49-F238E27FC236}">
                <a16:creationId xmlns:a16="http://schemas.microsoft.com/office/drawing/2014/main" id="{835D66B8-5F53-445A-9E17-3F78DDD2C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29" y="1938150"/>
            <a:ext cx="5314950" cy="4245316"/>
          </a:xfrm>
          <a:prstGeom prst="rect">
            <a:avLst/>
          </a:prstGeom>
        </p:spPr>
      </p:pic>
      <p:sp>
        <p:nvSpPr>
          <p:cNvPr id="2" name="Rectangle 1">
            <a:extLst>
              <a:ext uri="{FF2B5EF4-FFF2-40B4-BE49-F238E27FC236}">
                <a16:creationId xmlns:a16="http://schemas.microsoft.com/office/drawing/2014/main" id="{56DE1032-07D2-4997-8D61-3D1318F09534}"/>
              </a:ext>
            </a:extLst>
          </p:cNvPr>
          <p:cNvSpPr/>
          <p:nvPr/>
        </p:nvSpPr>
        <p:spPr>
          <a:xfrm>
            <a:off x="6010275" y="2132400"/>
            <a:ext cx="5895975" cy="440120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1" i="0" u="none" strike="noStrike" kern="1200" cap="none" spc="0" normalizeH="0" baseline="0" noProof="0" dirty="0">
                <a:ln>
                  <a:noFill/>
                </a:ln>
                <a:solidFill>
                  <a:srgbClr val="E88233"/>
                </a:solidFill>
                <a:effectLst/>
                <a:uLnTx/>
                <a:uFillTx/>
                <a:latin typeface="HP Simplified"/>
                <a:ea typeface="+mn-ea"/>
                <a:cs typeface="+mn-cs"/>
              </a:rPr>
              <a:t>Identify key features (e.g. print, c</a:t>
            </a:r>
            <a:r>
              <a:rPr lang="en-US" sz="2000" b="1" dirty="0" err="1">
                <a:solidFill>
                  <a:srgbClr val="E88233"/>
                </a:solidFill>
                <a:latin typeface="HP Simplified"/>
              </a:rPr>
              <a:t>opy</a:t>
            </a:r>
            <a:r>
              <a:rPr lang="en-US" sz="2000" b="1" dirty="0">
                <a:solidFill>
                  <a:srgbClr val="E88233"/>
                </a:solidFill>
                <a:latin typeface="HP Simplified"/>
              </a:rPr>
              <a:t>, scan, fax)</a:t>
            </a:r>
            <a:endParaRPr kumimoji="0" lang="en-US" sz="2000" b="0" i="0" u="none" strike="noStrike" kern="1200" cap="none" spc="0" normalizeH="0" baseline="0" noProof="0" dirty="0">
              <a:ln>
                <a:noFill/>
              </a:ln>
              <a:solidFill>
                <a:srgbClr val="E88233"/>
              </a:solidFill>
              <a:effectLst/>
              <a:uLnTx/>
              <a:uFillTx/>
              <a:latin typeface="HP Simplified Light" panose="020B0404020204020204" pitchFamily="34" charset="0"/>
              <a:ea typeface="+mn-ea"/>
              <a:cs typeface="+mn-cs"/>
            </a:endParaRPr>
          </a:p>
          <a:p>
            <a:pPr lvl="1"/>
            <a:r>
              <a:rPr lang="en-US" sz="2000" dirty="0">
                <a:solidFill>
                  <a:srgbClr val="002060"/>
                </a:solidFill>
                <a:latin typeface="HP Simplified Light" panose="020B0404020204020204" pitchFamily="34" charset="0"/>
              </a:rPr>
              <a:t>Identify user touchpoints</a:t>
            </a:r>
          </a:p>
          <a:p>
            <a:pPr lvl="1"/>
            <a:endParaRPr lang="en-US" sz="1000" dirty="0">
              <a:solidFill>
                <a:srgbClr val="002060"/>
              </a:solidFill>
              <a:latin typeface="HP Simplified Light" panose="020B0404020204020204" pitchFamily="34" charset="0"/>
            </a:endParaRPr>
          </a:p>
          <a:p>
            <a:pPr lvl="1"/>
            <a:r>
              <a:rPr lang="en-US" sz="2000" dirty="0">
                <a:solidFill>
                  <a:srgbClr val="002060"/>
                </a:solidFill>
                <a:latin typeface="HP Simplified Light" panose="020B0404020204020204" pitchFamily="34" charset="0"/>
              </a:rPr>
              <a:t>Prioritize by usage (i.e. to daily, weekly, less-used), then installation and maintenance functions</a:t>
            </a:r>
          </a:p>
          <a:p>
            <a:pPr lvl="1"/>
            <a:endParaRPr lang="en-US" sz="2000" dirty="0">
              <a:solidFill>
                <a:srgbClr val="002060"/>
              </a:solidFill>
              <a:latin typeface="HP Simplified Light" panose="020B0404020204020204" pitchFamily="34" charset="0"/>
            </a:endParaRPr>
          </a:p>
          <a:p>
            <a:pPr marL="457200" indent="-457200">
              <a:buFont typeface="+mj-lt"/>
              <a:buAutoNum type="arabicPeriod"/>
            </a:pPr>
            <a:r>
              <a:rPr lang="en-US" sz="2000" b="1" dirty="0">
                <a:solidFill>
                  <a:srgbClr val="E88233"/>
                </a:solidFill>
                <a:latin typeface="+mj-lt"/>
              </a:rPr>
              <a:t>Simulate “real life” tasks for better usability</a:t>
            </a:r>
          </a:p>
          <a:p>
            <a:pPr lvl="1"/>
            <a:r>
              <a:rPr lang="en-US" sz="2000" dirty="0">
                <a:solidFill>
                  <a:srgbClr val="002060"/>
                </a:solidFill>
                <a:latin typeface="HP Simplified Light" panose="020B0404020204020204" pitchFamily="34" charset="0"/>
              </a:rPr>
              <a:t>Each task represents a use case in the workplace</a:t>
            </a:r>
          </a:p>
          <a:p>
            <a:pPr lvl="1"/>
            <a:endParaRPr lang="en-US" sz="1000" dirty="0">
              <a:solidFill>
                <a:srgbClr val="002060"/>
              </a:solidFill>
              <a:latin typeface="HP Simplified Light" panose="020B0404020204020204" pitchFamily="34" charset="0"/>
            </a:endParaRPr>
          </a:p>
          <a:p>
            <a:pPr lvl="1"/>
            <a:r>
              <a:rPr lang="en-US" sz="2000" dirty="0">
                <a:solidFill>
                  <a:srgbClr val="002060"/>
                </a:solidFill>
                <a:latin typeface="HP Simplified Light" panose="020B0404020204020204" pitchFamily="34" charset="0"/>
              </a:rPr>
              <a:t>Identify elements of what is being done in the task (e.g. buttons, doors, keyboard, latches, scan glass, screen, screen hinge)</a:t>
            </a:r>
          </a:p>
          <a:p>
            <a:pPr lvl="1"/>
            <a:endParaRPr lang="en-US" sz="1000" dirty="0">
              <a:solidFill>
                <a:srgbClr val="002060"/>
              </a:solidFill>
              <a:latin typeface="HP Simplified Light" panose="020B0404020204020204" pitchFamily="34" charset="0"/>
            </a:endParaRPr>
          </a:p>
          <a:p>
            <a:pPr lvl="1"/>
            <a:r>
              <a:rPr lang="en-US" sz="2000" dirty="0">
                <a:solidFill>
                  <a:srgbClr val="002060"/>
                </a:solidFill>
                <a:latin typeface="HP Simplified Light" panose="020B0404020204020204" pitchFamily="34" charset="0"/>
              </a:rPr>
              <a:t>It must be an end-to-end complete test</a:t>
            </a:r>
          </a:p>
          <a:p>
            <a:pPr lvl="1"/>
            <a:r>
              <a:rPr lang="en-US" sz="2000" dirty="0">
                <a:solidFill>
                  <a:srgbClr val="E88233"/>
                </a:solidFill>
                <a:latin typeface="HP Simplified Light" panose="020B0404020204020204" pitchFamily="34" charset="0"/>
              </a:rPr>
              <a:t>	</a:t>
            </a:r>
            <a:endParaRPr lang="en-US" sz="2000" dirty="0">
              <a:solidFill>
                <a:srgbClr val="002060"/>
              </a:solidFill>
              <a:latin typeface="HP Simplified Light" panose="020B0404020204020204" pitchFamily="34" charset="0"/>
            </a:endParaRPr>
          </a:p>
        </p:txBody>
      </p:sp>
    </p:spTree>
    <p:extLst>
      <p:ext uri="{BB962C8B-B14F-4D97-AF65-F5344CB8AC3E}">
        <p14:creationId xmlns:p14="http://schemas.microsoft.com/office/powerpoint/2010/main" val="2794990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1760ABA6-DA4C-44E2-A4DB-062472A8E2E6}"/>
              </a:ext>
            </a:extLst>
          </p:cNvPr>
          <p:cNvSpPr>
            <a:spLocks noGrp="1"/>
          </p:cNvSpPr>
          <p:nvPr>
            <p:ph type="title" idx="4294967295"/>
          </p:nvPr>
        </p:nvSpPr>
        <p:spPr>
          <a:xfrm>
            <a:off x="0" y="482350"/>
            <a:ext cx="12213666" cy="92333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all" spc="-100" normalizeH="0" baseline="0" noProof="0" dirty="0">
                <a:ln>
                  <a:noFill/>
                </a:ln>
                <a:solidFill>
                  <a:srgbClr val="E98233"/>
                </a:solidFill>
                <a:effectLst/>
                <a:uLnTx/>
                <a:uFillTx/>
                <a:latin typeface="HP Simplified Light"/>
                <a:ea typeface="+mn-ea"/>
                <a:cs typeface="Arial"/>
                <a:sym typeface="HP Simplified"/>
              </a:rPr>
              <a:t>   Concept testing: </a:t>
            </a:r>
            <a:r>
              <a:rPr kumimoji="0" lang="en-US" sz="5400" b="0" i="0" u="none" strike="noStrike" kern="0" cap="all" spc="-100" normalizeH="0" baseline="0" noProof="0" dirty="0">
                <a:ln>
                  <a:noFill/>
                </a:ln>
                <a:solidFill>
                  <a:schemeClr val="bg1"/>
                </a:solidFill>
                <a:effectLst/>
                <a:uLnTx/>
                <a:uFillTx/>
                <a:latin typeface="HP Simplified Light"/>
                <a:ea typeface="+mn-ea"/>
                <a:cs typeface="Arial"/>
                <a:sym typeface="HP Simplified"/>
              </a:rPr>
              <a:t>initial concept</a:t>
            </a:r>
            <a:endParaRPr kumimoji="0" lang="en-GB" sz="1200" b="0" i="0" u="none" strike="noStrike" kern="0" cap="none" spc="0" normalizeH="0" baseline="0" noProof="0" dirty="0">
              <a:ln>
                <a:noFill/>
              </a:ln>
              <a:solidFill>
                <a:schemeClr val="bg1"/>
              </a:solidFill>
              <a:effectLst/>
              <a:uLnTx/>
              <a:uFillTx/>
              <a:latin typeface="HP Simplified Light"/>
              <a:ea typeface="+mn-ea"/>
              <a:cs typeface="Arial"/>
            </a:endParaRPr>
          </a:p>
        </p:txBody>
      </p:sp>
      <p:grpSp>
        <p:nvGrpSpPr>
          <p:cNvPr id="3" name="Group 2" descr="Concept drawing showing HP Accessibility Assistant">
            <a:extLst>
              <a:ext uri="{FF2B5EF4-FFF2-40B4-BE49-F238E27FC236}">
                <a16:creationId xmlns:a16="http://schemas.microsoft.com/office/drawing/2014/main" id="{90AED5B0-5612-44C4-88D7-A20A08FCF3D6}"/>
              </a:ext>
            </a:extLst>
          </p:cNvPr>
          <p:cNvGrpSpPr/>
          <p:nvPr/>
        </p:nvGrpSpPr>
        <p:grpSpPr>
          <a:xfrm>
            <a:off x="0" y="1905375"/>
            <a:ext cx="6239435" cy="3710117"/>
            <a:chOff x="0" y="1905375"/>
            <a:chExt cx="6239435" cy="3710117"/>
          </a:xfrm>
        </p:grpSpPr>
        <p:pic>
          <p:nvPicPr>
            <p:cNvPr id="14" name="Picture 13">
              <a:extLst>
                <a:ext uri="{FF2B5EF4-FFF2-40B4-BE49-F238E27FC236}">
                  <a16:creationId xmlns:a16="http://schemas.microsoft.com/office/drawing/2014/main" id="{014C25F3-50CB-4288-82F8-39CADC134AA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670"/>
            <a:stretch/>
          </p:blipFill>
          <p:spPr>
            <a:xfrm>
              <a:off x="0" y="2074187"/>
              <a:ext cx="6239435" cy="3541305"/>
            </a:xfrm>
            <a:prstGeom prst="rect">
              <a:avLst/>
            </a:prstGeom>
          </p:spPr>
        </p:pic>
        <p:sp>
          <p:nvSpPr>
            <p:cNvPr id="2" name="Rectangle 1">
              <a:extLst>
                <a:ext uri="{FF2B5EF4-FFF2-40B4-BE49-F238E27FC236}">
                  <a16:creationId xmlns:a16="http://schemas.microsoft.com/office/drawing/2014/main" id="{520DCC47-02DE-489C-ABF5-FE53B05F9860}"/>
                </a:ext>
              </a:extLst>
            </p:cNvPr>
            <p:cNvSpPr/>
            <p:nvPr/>
          </p:nvSpPr>
          <p:spPr>
            <a:xfrm>
              <a:off x="4337769" y="1905375"/>
              <a:ext cx="1864819" cy="607245"/>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211668" y="6444564"/>
            <a:ext cx="304800" cy="219456"/>
          </a:xfrm>
        </p:spPr>
        <p:txBody>
          <a:bodyPr/>
          <a:lstStyle/>
          <a:p>
            <a:fld id="{00DE720E-C72B-42F0-AD69-52D60E3C605E}" type="slidenum">
              <a:rPr lang="en-US" sz="800">
                <a:solidFill>
                  <a:prstClr val="white"/>
                </a:solidFill>
                <a:latin typeface="HP Simplified"/>
              </a:rPr>
              <a:pPr/>
              <a:t>5</a:t>
            </a:fld>
            <a:endParaRPr lang="en-US" sz="800">
              <a:solidFill>
                <a:prstClr val="white"/>
              </a:solidFill>
              <a:latin typeface="HP Simplified"/>
            </a:endParaRPr>
          </a:p>
        </p:txBody>
      </p:sp>
      <p:pic>
        <p:nvPicPr>
          <p:cNvPr id="13" name="Picture 12" descr="Concept drawing showing HP Accessibility Assistant">
            <a:extLst>
              <a:ext uri="{FF2B5EF4-FFF2-40B4-BE49-F238E27FC236}">
                <a16:creationId xmlns:a16="http://schemas.microsoft.com/office/drawing/2014/main" id="{225306AF-F69F-4137-818C-2E9C7AE0E59A}"/>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148072" y="2074188"/>
            <a:ext cx="1864819" cy="1864819"/>
          </a:xfrm>
          <a:prstGeom prst="rect">
            <a:avLst/>
          </a:prstGeom>
        </p:spPr>
      </p:pic>
      <p:pic>
        <p:nvPicPr>
          <p:cNvPr id="16" name="Picture 15" descr="Concept drawing of keyboard">
            <a:extLst>
              <a:ext uri="{FF2B5EF4-FFF2-40B4-BE49-F238E27FC236}">
                <a16:creationId xmlns:a16="http://schemas.microsoft.com/office/drawing/2014/main" id="{88992141-8A95-403F-9902-9A193146299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187712" y="2054849"/>
            <a:ext cx="1964648" cy="1312615"/>
          </a:xfrm>
          <a:prstGeom prst="rect">
            <a:avLst/>
          </a:prstGeom>
        </p:spPr>
      </p:pic>
      <p:pic>
        <p:nvPicPr>
          <p:cNvPr id="15" name="Picture 14" descr="Concept drawing ok keyboard">
            <a:extLst>
              <a:ext uri="{FF2B5EF4-FFF2-40B4-BE49-F238E27FC236}">
                <a16:creationId xmlns:a16="http://schemas.microsoft.com/office/drawing/2014/main" id="{CEA16BC0-18A2-4EA4-B0B2-821F4896427F}"/>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5567862" y="3888012"/>
            <a:ext cx="1953348" cy="1433614"/>
          </a:xfrm>
          <a:prstGeom prst="rect">
            <a:avLst/>
          </a:prstGeom>
        </p:spPr>
      </p:pic>
      <p:grpSp>
        <p:nvGrpSpPr>
          <p:cNvPr id="19" name="Group 18" descr="Concept drawing of HP Accessibility Assistant">
            <a:extLst>
              <a:ext uri="{FF2B5EF4-FFF2-40B4-BE49-F238E27FC236}">
                <a16:creationId xmlns:a16="http://schemas.microsoft.com/office/drawing/2014/main" id="{6378874A-7852-4242-86E8-119122DCAB4A}"/>
              </a:ext>
            </a:extLst>
          </p:cNvPr>
          <p:cNvGrpSpPr/>
          <p:nvPr/>
        </p:nvGrpSpPr>
        <p:grpSpPr>
          <a:xfrm>
            <a:off x="7507585" y="3727080"/>
            <a:ext cx="4684415" cy="2628287"/>
            <a:chOff x="77685" y="3894667"/>
            <a:chExt cx="4971647" cy="2842918"/>
          </a:xfrm>
        </p:grpSpPr>
        <p:grpSp>
          <p:nvGrpSpPr>
            <p:cNvPr id="20" name="Group 19">
              <a:extLst>
                <a:ext uri="{FF2B5EF4-FFF2-40B4-BE49-F238E27FC236}">
                  <a16:creationId xmlns:a16="http://schemas.microsoft.com/office/drawing/2014/main" id="{26AA6E16-1D7B-48BF-B33F-CAA56B0FCF1A}"/>
                </a:ext>
              </a:extLst>
            </p:cNvPr>
            <p:cNvGrpSpPr/>
            <p:nvPr/>
          </p:nvGrpSpPr>
          <p:grpSpPr>
            <a:xfrm>
              <a:off x="77685" y="3894667"/>
              <a:ext cx="4971647" cy="2842918"/>
              <a:chOff x="77685" y="3894667"/>
              <a:chExt cx="4971647" cy="2842918"/>
            </a:xfrm>
          </p:grpSpPr>
          <p:pic>
            <p:nvPicPr>
              <p:cNvPr id="22" name="Picture 21" descr="cid:image006.jpg@01D25ACC.137DDE90">
                <a:extLst>
                  <a:ext uri="{FF2B5EF4-FFF2-40B4-BE49-F238E27FC236}">
                    <a16:creationId xmlns:a16="http://schemas.microsoft.com/office/drawing/2014/main" id="{6FAEE1D1-8AB3-43CC-8B19-D2E14F03924F}"/>
                  </a:ext>
                </a:extLst>
              </p:cNvPr>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77685" y="3894667"/>
                <a:ext cx="4926649" cy="2772608"/>
              </a:xfrm>
              <a:prstGeom prst="rect">
                <a:avLst/>
              </a:prstGeom>
              <a:noFill/>
              <a:ln>
                <a:noFill/>
              </a:ln>
            </p:spPr>
          </p:pic>
          <p:sp>
            <p:nvSpPr>
              <p:cNvPr id="23" name="Rectangle 22">
                <a:extLst>
                  <a:ext uri="{FF2B5EF4-FFF2-40B4-BE49-F238E27FC236}">
                    <a16:creationId xmlns:a16="http://schemas.microsoft.com/office/drawing/2014/main" id="{19DE99CF-DBCC-40A3-8AC6-994F4EC049E1}"/>
                  </a:ext>
                </a:extLst>
              </p:cNvPr>
              <p:cNvSpPr/>
              <p:nvPr/>
            </p:nvSpPr>
            <p:spPr>
              <a:xfrm>
                <a:off x="4651502" y="6365052"/>
                <a:ext cx="397830" cy="37253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a:solidFill>
                    <a:prstClr val="white"/>
                  </a:solidFill>
                  <a:latin typeface="HP Simplified"/>
                </a:endParaRPr>
              </a:p>
            </p:txBody>
          </p:sp>
        </p:grpSp>
        <p:sp>
          <p:nvSpPr>
            <p:cNvPr id="21" name="Rectangle 20">
              <a:extLst>
                <a:ext uri="{FF2B5EF4-FFF2-40B4-BE49-F238E27FC236}">
                  <a16:creationId xmlns:a16="http://schemas.microsoft.com/office/drawing/2014/main" id="{1E116559-4304-4D35-A7C3-BC3095DC3F76}"/>
                </a:ext>
              </a:extLst>
            </p:cNvPr>
            <p:cNvSpPr/>
            <p:nvPr/>
          </p:nvSpPr>
          <p:spPr>
            <a:xfrm>
              <a:off x="190228" y="4068063"/>
              <a:ext cx="397830" cy="372533"/>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2000">
                <a:solidFill>
                  <a:prstClr val="white"/>
                </a:solidFill>
                <a:latin typeface="HP Simplified"/>
              </a:endParaRPr>
            </a:p>
          </p:txBody>
        </p:sp>
      </p:grpSp>
      <p:pic>
        <p:nvPicPr>
          <p:cNvPr id="18" name="Picture 17" descr="Concept drawing ok keyboad">
            <a:extLst>
              <a:ext uri="{FF2B5EF4-FFF2-40B4-BE49-F238E27FC236}">
                <a16:creationId xmlns:a16="http://schemas.microsoft.com/office/drawing/2014/main" id="{8CC3491F-495E-421A-AB40-448440D2BFC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113811" y="1845600"/>
            <a:ext cx="2078189" cy="2176781"/>
          </a:xfrm>
          <a:prstGeom prst="rect">
            <a:avLst/>
          </a:prstGeom>
        </p:spPr>
      </p:pic>
      <p:pic>
        <p:nvPicPr>
          <p:cNvPr id="17" name="Picture 16" descr="Concept drawing ok keyboad">
            <a:extLst>
              <a:ext uri="{FF2B5EF4-FFF2-40B4-BE49-F238E27FC236}">
                <a16:creationId xmlns:a16="http://schemas.microsoft.com/office/drawing/2014/main" id="{E5ED4290-51D9-447C-9C4D-C276F59A4267}"/>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699293" y="5190819"/>
            <a:ext cx="1843708" cy="1506199"/>
          </a:xfrm>
          <a:prstGeom prst="rect">
            <a:avLst/>
          </a:prstGeom>
        </p:spPr>
      </p:pic>
    </p:spTree>
    <p:extLst>
      <p:ext uri="{BB962C8B-B14F-4D97-AF65-F5344CB8AC3E}">
        <p14:creationId xmlns:p14="http://schemas.microsoft.com/office/powerpoint/2010/main" val="4226392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433730" y="6207893"/>
            <a:ext cx="304800" cy="2194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US" sz="800" b="0" i="0" u="none" strike="noStrike" kern="1200" cap="none" spc="0" normalizeH="0" baseline="0" noProof="0">
                <a:ln>
                  <a:noFill/>
                </a:ln>
                <a:solidFill>
                  <a:prstClr val="white"/>
                </a:solidFill>
                <a:effectLst/>
                <a:uLnTx/>
                <a:uFillTx/>
                <a:latin typeface="HP Simplifi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white"/>
              </a:solidFill>
              <a:effectLst/>
              <a:uLnTx/>
              <a:uFillTx/>
              <a:latin typeface="HP Simplified"/>
              <a:ea typeface="+mn-ea"/>
              <a:cs typeface="+mn-cs"/>
            </a:endParaRPr>
          </a:p>
        </p:txBody>
      </p:sp>
      <p:sp>
        <p:nvSpPr>
          <p:cNvPr id="46" name="Title 45">
            <a:extLst>
              <a:ext uri="{FF2B5EF4-FFF2-40B4-BE49-F238E27FC236}">
                <a16:creationId xmlns:a16="http://schemas.microsoft.com/office/drawing/2014/main" id="{1760ABA6-DA4C-44E2-A4DB-062472A8E2E6}"/>
              </a:ext>
            </a:extLst>
          </p:cNvPr>
          <p:cNvSpPr>
            <a:spLocks noGrp="1"/>
          </p:cNvSpPr>
          <p:nvPr>
            <p:ph type="title" idx="4294967295"/>
          </p:nvPr>
        </p:nvSpPr>
        <p:spPr>
          <a:xfrm>
            <a:off x="0" y="375788"/>
            <a:ext cx="12213666" cy="92333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all" spc="-100" normalizeH="0" baseline="0" noProof="0" dirty="0">
                <a:ln>
                  <a:noFill/>
                </a:ln>
                <a:solidFill>
                  <a:srgbClr val="E98233"/>
                </a:solidFill>
                <a:effectLst/>
                <a:uLnTx/>
                <a:uFillTx/>
                <a:latin typeface="HP Simplified Light"/>
                <a:ea typeface="+mn-ea"/>
                <a:cs typeface="Arial"/>
                <a:sym typeface="HP Simplified"/>
              </a:rPr>
              <a:t>   Participatory Design</a:t>
            </a:r>
            <a:endParaRPr kumimoji="0" lang="en-GB" sz="1200" b="0" i="0" u="none" strike="noStrike" kern="0" cap="none" spc="0" normalizeH="0" baseline="0" noProof="0" dirty="0">
              <a:ln>
                <a:noFill/>
              </a:ln>
              <a:solidFill>
                <a:prstClr val="white"/>
              </a:solidFill>
              <a:effectLst/>
              <a:uLnTx/>
              <a:uFillTx/>
              <a:latin typeface="HP Simplified Light"/>
              <a:ea typeface="+mn-ea"/>
              <a:cs typeface="Arial"/>
            </a:endParaRPr>
          </a:p>
        </p:txBody>
      </p:sp>
      <p:pic>
        <p:nvPicPr>
          <p:cNvPr id="33" name="Picture 32" descr="3D printed prototype of HP Accessibility Assistant in HP MFP">
            <a:extLst>
              <a:ext uri="{FF2B5EF4-FFF2-40B4-BE49-F238E27FC236}">
                <a16:creationId xmlns:a16="http://schemas.microsoft.com/office/drawing/2014/main" id="{D0FC16BA-2EFC-45A5-A2DC-15E60755F38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2677" y="1628230"/>
            <a:ext cx="3646361" cy="2631797"/>
          </a:xfrm>
          <a:prstGeom prst="rect">
            <a:avLst/>
          </a:prstGeom>
        </p:spPr>
      </p:pic>
      <p:pic>
        <p:nvPicPr>
          <p:cNvPr id="32" name="Picture 31" descr="3D printed prototype of HP Accessibility Assistant">
            <a:extLst>
              <a:ext uri="{FF2B5EF4-FFF2-40B4-BE49-F238E27FC236}">
                <a16:creationId xmlns:a16="http://schemas.microsoft.com/office/drawing/2014/main" id="{CB4BCF71-489E-4E85-B353-2066102252D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053357" y="1630465"/>
            <a:ext cx="2963854" cy="2629562"/>
          </a:xfrm>
          <a:prstGeom prst="rect">
            <a:avLst/>
          </a:prstGeom>
        </p:spPr>
      </p:pic>
      <p:pic>
        <p:nvPicPr>
          <p:cNvPr id="28" name="Content Placeholder 6" descr="3D printed prototype of HP Accessibility Assistant">
            <a:extLst>
              <a:ext uri="{FF2B5EF4-FFF2-40B4-BE49-F238E27FC236}">
                <a16:creationId xmlns:a16="http://schemas.microsoft.com/office/drawing/2014/main" id="{3931D25D-FB59-43A4-82FC-651799B8073A}"/>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7093373" y="1626907"/>
            <a:ext cx="2602965" cy="2633119"/>
          </a:xfrm>
          <a:prstGeom prst="rect">
            <a:avLst/>
          </a:prstGeom>
        </p:spPr>
      </p:pic>
      <p:pic>
        <p:nvPicPr>
          <p:cNvPr id="29" name="Picture 28" descr="HP Accessibility Assistant labels ">
            <a:extLst>
              <a:ext uri="{FF2B5EF4-FFF2-40B4-BE49-F238E27FC236}">
                <a16:creationId xmlns:a16="http://schemas.microsoft.com/office/drawing/2014/main" id="{1C3E64A2-C477-4335-A582-76F7F004B9D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92243" y="1650935"/>
            <a:ext cx="2055915" cy="2855251"/>
          </a:xfrm>
          <a:prstGeom prst="rect">
            <a:avLst/>
          </a:prstGeom>
        </p:spPr>
      </p:pic>
      <p:pic>
        <p:nvPicPr>
          <p:cNvPr id="30" name="Picture 29" descr="3D printed prototype of HP Accessibility Assistant buttons">
            <a:extLst>
              <a:ext uri="{FF2B5EF4-FFF2-40B4-BE49-F238E27FC236}">
                <a16:creationId xmlns:a16="http://schemas.microsoft.com/office/drawing/2014/main" id="{B36ECEF9-1049-456C-83E5-CE5F3AAF20E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12677" y="4331971"/>
            <a:ext cx="2605532" cy="1893113"/>
          </a:xfrm>
          <a:prstGeom prst="rect">
            <a:avLst/>
          </a:prstGeom>
        </p:spPr>
      </p:pic>
      <p:pic>
        <p:nvPicPr>
          <p:cNvPr id="31" name="Picture 30" descr="3D printed prototype of HP Accessibility Assistant buttons">
            <a:extLst>
              <a:ext uri="{FF2B5EF4-FFF2-40B4-BE49-F238E27FC236}">
                <a16:creationId xmlns:a16="http://schemas.microsoft.com/office/drawing/2014/main" id="{7E975618-56AC-4050-8334-83071376634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015443" y="4330649"/>
            <a:ext cx="1740728" cy="1894435"/>
          </a:xfrm>
          <a:prstGeom prst="rect">
            <a:avLst/>
          </a:prstGeom>
        </p:spPr>
      </p:pic>
      <p:pic>
        <p:nvPicPr>
          <p:cNvPr id="27" name="Picture 26" descr="bad Concept drawing of HP Accessibility Assistant">
            <a:extLst>
              <a:ext uri="{FF2B5EF4-FFF2-40B4-BE49-F238E27FC236}">
                <a16:creationId xmlns:a16="http://schemas.microsoft.com/office/drawing/2014/main" id="{D6A22963-A70C-4765-AF93-4129A77265E9}"/>
              </a:ext>
            </a:extLst>
          </p:cNvPr>
          <p:cNvPicPr/>
          <p:nvPr/>
        </p:nvPicPr>
        <p:blipFill rotWithShape="1">
          <a:blip r:embed="rId9" cstate="screen">
            <a:extLst>
              <a:ext uri="{28A0092B-C50C-407E-A947-70E740481C1C}">
                <a14:useLocalDpi xmlns:a14="http://schemas.microsoft.com/office/drawing/2010/main" val="0"/>
              </a:ext>
            </a:extLst>
          </a:blip>
          <a:srcRect/>
          <a:stretch/>
        </p:blipFill>
        <p:spPr bwMode="auto">
          <a:xfrm rot="5400000">
            <a:off x="4598882" y="4590040"/>
            <a:ext cx="1888238" cy="1381851"/>
          </a:xfrm>
          <a:prstGeom prst="rect">
            <a:avLst/>
          </a:prstGeom>
          <a:noFill/>
          <a:ln>
            <a:noFill/>
          </a:ln>
          <a:extLst>
            <a:ext uri="{53640926-AAD7-44D8-BBD7-CCE9431645EC}">
              <a14:shadowObscured xmlns:a14="http://schemas.microsoft.com/office/drawing/2010/main"/>
            </a:ext>
          </a:extLst>
        </p:spPr>
      </p:pic>
      <p:pic>
        <p:nvPicPr>
          <p:cNvPr id="34" name="Picture 33" descr="3D printed prototype of HP Accessibility Assistant buttons">
            <a:extLst>
              <a:ext uri="{FF2B5EF4-FFF2-40B4-BE49-F238E27FC236}">
                <a16:creationId xmlns:a16="http://schemas.microsoft.com/office/drawing/2014/main" id="{83BF26FA-B9BA-4EE5-BEC4-752EA66CD3DB}"/>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328580" y="4330649"/>
            <a:ext cx="3763152" cy="1916705"/>
          </a:xfrm>
          <a:prstGeom prst="rect">
            <a:avLst/>
          </a:prstGeom>
        </p:spPr>
      </p:pic>
      <p:pic>
        <p:nvPicPr>
          <p:cNvPr id="41" name="Picture 40" descr="2 3D printed prototype of HP Accessibility Assistant">
            <a:extLst>
              <a:ext uri="{FF2B5EF4-FFF2-40B4-BE49-F238E27FC236}">
                <a16:creationId xmlns:a16="http://schemas.microsoft.com/office/drawing/2014/main" id="{3B85229D-EABA-49A1-B332-F9971E253A5B}"/>
              </a:ext>
            </a:extLst>
          </p:cNvPr>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10186026" y="4330649"/>
            <a:ext cx="1680264" cy="1906519"/>
          </a:xfrm>
          <a:prstGeom prst="rect">
            <a:avLst/>
          </a:prstGeom>
        </p:spPr>
      </p:pic>
      <p:pic>
        <p:nvPicPr>
          <p:cNvPr id="43" name="Picture 42">
            <a:extLst>
              <a:ext uri="{FF2B5EF4-FFF2-40B4-BE49-F238E27FC236}">
                <a16:creationId xmlns:a16="http://schemas.microsoft.com/office/drawing/2014/main" id="{1E0596AA-1E08-4F90-90A6-B731C773560C}"/>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066828" y="2931982"/>
            <a:ext cx="817593" cy="1056322"/>
          </a:xfrm>
          <a:prstGeom prst="rect">
            <a:avLst/>
          </a:prstGeom>
        </p:spPr>
      </p:pic>
      <p:sp>
        <p:nvSpPr>
          <p:cNvPr id="47" name="Rectangle 46">
            <a:extLst>
              <a:ext uri="{FF2B5EF4-FFF2-40B4-BE49-F238E27FC236}">
                <a16:creationId xmlns:a16="http://schemas.microsoft.com/office/drawing/2014/main" id="{D1ADC9B8-2ED9-4F69-87CF-76F9AA2AA869}"/>
              </a:ext>
              <a:ext uri="{C183D7F6-B498-43B3-948B-1728B52AA6E4}">
                <adec:decorative xmlns:adec="http://schemas.microsoft.com/office/drawing/2017/decorative" val="1"/>
              </a:ext>
            </a:extLst>
          </p:cNvPr>
          <p:cNvSpPr/>
          <p:nvPr/>
        </p:nvSpPr>
        <p:spPr>
          <a:xfrm>
            <a:off x="5895865" y="2819043"/>
            <a:ext cx="1055583" cy="641100"/>
          </a:xfrm>
          <a:prstGeom prst="rect">
            <a:avLst/>
          </a:prstGeom>
          <a:solidFill>
            <a:srgbClr val="92925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prstClr val="white"/>
              </a:solidFill>
              <a:latin typeface="HP Simplified"/>
            </a:endParaRPr>
          </a:p>
        </p:txBody>
      </p:sp>
      <p:sp>
        <p:nvSpPr>
          <p:cNvPr id="48" name="Rectangle 47">
            <a:extLst>
              <a:ext uri="{FF2B5EF4-FFF2-40B4-BE49-F238E27FC236}">
                <a16:creationId xmlns:a16="http://schemas.microsoft.com/office/drawing/2014/main" id="{AAB77AE5-C4CA-4293-AA6E-17C8E2178A77}"/>
              </a:ext>
              <a:ext uri="{C183D7F6-B498-43B3-948B-1728B52AA6E4}">
                <adec:decorative xmlns:adec="http://schemas.microsoft.com/office/drawing/2017/decorative" val="1"/>
              </a:ext>
            </a:extLst>
          </p:cNvPr>
          <p:cNvSpPr/>
          <p:nvPr/>
        </p:nvSpPr>
        <p:spPr>
          <a:xfrm>
            <a:off x="1979673" y="4457584"/>
            <a:ext cx="410053" cy="194732"/>
          </a:xfrm>
          <a:prstGeom prst="rect">
            <a:avLst/>
          </a:prstGeom>
          <a:solidFill>
            <a:srgbClr val="AFAD5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prstClr val="white"/>
              </a:solidFill>
              <a:latin typeface="HP Simplified"/>
            </a:endParaRPr>
          </a:p>
        </p:txBody>
      </p:sp>
      <p:sp>
        <p:nvSpPr>
          <p:cNvPr id="50" name="Rectangle 49">
            <a:extLst>
              <a:ext uri="{FF2B5EF4-FFF2-40B4-BE49-F238E27FC236}">
                <a16:creationId xmlns:a16="http://schemas.microsoft.com/office/drawing/2014/main" id="{83E8E48E-71C2-414D-84DC-B8301499816B}"/>
              </a:ext>
              <a:ext uri="{C183D7F6-B498-43B3-948B-1728B52AA6E4}">
                <adec:decorative xmlns:adec="http://schemas.microsoft.com/office/drawing/2017/decorative" val="1"/>
              </a:ext>
            </a:extLst>
          </p:cNvPr>
          <p:cNvSpPr/>
          <p:nvPr/>
        </p:nvSpPr>
        <p:spPr>
          <a:xfrm>
            <a:off x="4365438" y="4709348"/>
            <a:ext cx="280856" cy="137083"/>
          </a:xfrm>
          <a:prstGeom prst="rect">
            <a:avLst/>
          </a:prstGeom>
          <a:solidFill>
            <a:srgbClr val="928D3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prstClr val="white"/>
              </a:solidFill>
              <a:latin typeface="HP Simplified"/>
            </a:endParaRPr>
          </a:p>
        </p:txBody>
      </p:sp>
      <p:sp>
        <p:nvSpPr>
          <p:cNvPr id="53" name="Rectangle 52">
            <a:extLst>
              <a:ext uri="{FF2B5EF4-FFF2-40B4-BE49-F238E27FC236}">
                <a16:creationId xmlns:a16="http://schemas.microsoft.com/office/drawing/2014/main" id="{36F9A7AA-342A-498E-BA1B-17FD08403AF4}"/>
              </a:ext>
              <a:ext uri="{C183D7F6-B498-43B3-948B-1728B52AA6E4}">
                <adec:decorative xmlns:adec="http://schemas.microsoft.com/office/drawing/2017/decorative" val="1"/>
              </a:ext>
            </a:extLst>
          </p:cNvPr>
          <p:cNvSpPr/>
          <p:nvPr/>
        </p:nvSpPr>
        <p:spPr>
          <a:xfrm>
            <a:off x="8145280" y="4405421"/>
            <a:ext cx="362979" cy="201529"/>
          </a:xfrm>
          <a:prstGeom prst="rect">
            <a:avLst/>
          </a:prstGeom>
          <a:solidFill>
            <a:srgbClr val="9A984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prstClr val="white"/>
              </a:solidFill>
              <a:latin typeface="HP Simplified"/>
            </a:endParaRPr>
          </a:p>
        </p:txBody>
      </p:sp>
    </p:spTree>
    <p:extLst>
      <p:ext uri="{BB962C8B-B14F-4D97-AF65-F5344CB8AC3E}">
        <p14:creationId xmlns:p14="http://schemas.microsoft.com/office/powerpoint/2010/main" val="3904022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B97B27B-63D3-4C98-AD15-2E1DBCD81451}"/>
              </a:ext>
            </a:extLst>
          </p:cNvPr>
          <p:cNvSpPr>
            <a:spLocks noGrp="1"/>
          </p:cNvSpPr>
          <p:nvPr>
            <p:ph type="title" idx="4294967295"/>
          </p:nvPr>
        </p:nvSpPr>
        <p:spPr>
          <a:xfrm>
            <a:off x="0" y="482350"/>
            <a:ext cx="12192000" cy="92333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all" spc="-100" normalizeH="0" baseline="0" noProof="0" dirty="0">
                <a:ln>
                  <a:noFill/>
                </a:ln>
                <a:solidFill>
                  <a:srgbClr val="E98233"/>
                </a:solidFill>
                <a:effectLst/>
                <a:uLnTx/>
                <a:uFillTx/>
                <a:latin typeface="HP Simplified Light"/>
                <a:ea typeface="+mn-ea"/>
                <a:cs typeface="Arial"/>
                <a:sym typeface="HP Simplified"/>
              </a:rPr>
              <a:t>   Voice command</a:t>
            </a:r>
            <a:endParaRPr kumimoji="0" lang="en-GB" sz="1200" b="0" i="0" u="none" strike="noStrike" kern="0" cap="none" spc="0" normalizeH="0" baseline="0" noProof="0" dirty="0">
              <a:ln>
                <a:noFill/>
              </a:ln>
              <a:solidFill>
                <a:schemeClr val="bg1"/>
              </a:solidFill>
              <a:effectLst/>
              <a:uLnTx/>
              <a:uFillTx/>
              <a:latin typeface="HP Simplified Light"/>
              <a:ea typeface="+mn-ea"/>
              <a:cs typeface="Arial"/>
            </a:endParaRPr>
          </a:p>
        </p:txBody>
      </p:sp>
      <p:pic>
        <p:nvPicPr>
          <p:cNvPr id="2" name="Picture 1" descr="Voice command flow">
            <a:extLst>
              <a:ext uri="{FF2B5EF4-FFF2-40B4-BE49-F238E27FC236}">
                <a16:creationId xmlns:a16="http://schemas.microsoft.com/office/drawing/2014/main" id="{B04260EB-DF30-454E-8B31-561D4C4E317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67709" y="1405681"/>
            <a:ext cx="7028368" cy="5374492"/>
          </a:xfrm>
          <a:prstGeom prst="rect">
            <a:avLst/>
          </a:prstGeom>
        </p:spPr>
      </p:pic>
      <p:sp>
        <p:nvSpPr>
          <p:cNvPr id="20" name="Slide Number Placeholder 3">
            <a:extLst>
              <a:ext uri="{FF2B5EF4-FFF2-40B4-BE49-F238E27FC236}">
                <a16:creationId xmlns:a16="http://schemas.microsoft.com/office/drawing/2014/main" id="{1C4C3300-30C3-404A-AA2C-2BF500F68AAD}"/>
              </a:ext>
              <a:ext uri="{C183D7F6-B498-43B3-948B-1728B52AA6E4}">
                <adec:decorative xmlns:adec="http://schemas.microsoft.com/office/drawing/2017/decorative" val="1"/>
              </a:ext>
            </a:extLst>
          </p:cNvPr>
          <p:cNvSpPr>
            <a:spLocks noGrp="1"/>
          </p:cNvSpPr>
          <p:nvPr>
            <p:ph type="sldNum" sz="quarter" idx="12"/>
          </p:nvPr>
        </p:nvSpPr>
        <p:spPr>
          <a:xfrm>
            <a:off x="211668" y="6560716"/>
            <a:ext cx="304800" cy="21945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DE720E-C72B-42F0-AD69-52D60E3C605E}" type="slidenum">
              <a:rPr kumimoji="0" lang="en-US" sz="700" b="0" i="0" u="none" strike="noStrike" kern="1200" cap="none" spc="0" normalizeH="0" baseline="0" noProof="0">
                <a:ln>
                  <a:noFill/>
                </a:ln>
                <a:solidFill>
                  <a:prstClr val="white"/>
                </a:solidFill>
                <a:effectLst/>
                <a:uLnTx/>
                <a:uFillTx/>
                <a:latin typeface="HP Simplifi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700" b="0" i="0" u="none" strike="noStrike" kern="1200" cap="none" spc="0" normalizeH="0" baseline="0" noProof="0">
              <a:ln>
                <a:noFill/>
              </a:ln>
              <a:solidFill>
                <a:prstClr val="white"/>
              </a:solidFill>
              <a:effectLst/>
              <a:uLnTx/>
              <a:uFillTx/>
              <a:latin typeface="HP Simplified"/>
              <a:ea typeface="+mn-ea"/>
              <a:cs typeface="+mn-cs"/>
            </a:endParaRPr>
          </a:p>
        </p:txBody>
      </p:sp>
    </p:spTree>
    <p:extLst>
      <p:ext uri="{BB962C8B-B14F-4D97-AF65-F5344CB8AC3E}">
        <p14:creationId xmlns:p14="http://schemas.microsoft.com/office/powerpoint/2010/main" val="173577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B97B27B-63D3-4C98-AD15-2E1DBCD81451}"/>
              </a:ext>
            </a:extLst>
          </p:cNvPr>
          <p:cNvSpPr>
            <a:spLocks noGrp="1"/>
          </p:cNvSpPr>
          <p:nvPr>
            <p:ph type="title" idx="4294967295"/>
          </p:nvPr>
        </p:nvSpPr>
        <p:spPr>
          <a:xfrm>
            <a:off x="0" y="482350"/>
            <a:ext cx="12192000" cy="923330"/>
          </a:xfrm>
          <a:prstGeom prst="rect">
            <a:avLst/>
          </a:prstGeom>
          <a:solidFill>
            <a:srgbClr val="00206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all" spc="-100" normalizeH="0" baseline="0" noProof="0" dirty="0">
                <a:ln>
                  <a:noFill/>
                </a:ln>
                <a:solidFill>
                  <a:srgbClr val="E98233"/>
                </a:solidFill>
                <a:effectLst/>
                <a:uLnTx/>
                <a:uFillTx/>
                <a:latin typeface="HP Simplified Light"/>
                <a:ea typeface="+mn-ea"/>
                <a:cs typeface="Arial"/>
                <a:sym typeface="HP Simplified"/>
              </a:rPr>
              <a:t>   Working prototype</a:t>
            </a:r>
            <a:endParaRPr kumimoji="0" lang="en-GB" sz="1200" b="0" i="0" u="none" strike="noStrike" kern="0" cap="none" spc="0" normalizeH="0" baseline="0" noProof="0" dirty="0">
              <a:ln>
                <a:noFill/>
              </a:ln>
              <a:solidFill>
                <a:prstClr val="white"/>
              </a:solidFill>
              <a:effectLst/>
              <a:uLnTx/>
              <a:uFillTx/>
              <a:latin typeface="HP Simplified Light"/>
              <a:ea typeface="+mn-ea"/>
              <a:cs typeface="Arial"/>
            </a:endParaRPr>
          </a:p>
        </p:txBody>
      </p:sp>
      <p:pic>
        <p:nvPicPr>
          <p:cNvPr id="13" name="Picture 12" descr="HP Researchers with User">
            <a:extLst>
              <a:ext uri="{FF2B5EF4-FFF2-40B4-BE49-F238E27FC236}">
                <a16:creationId xmlns:a16="http://schemas.microsoft.com/office/drawing/2014/main" id="{33FA8029-F49D-4A02-9EAD-CB1FD76B6FF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11030" y="1704804"/>
            <a:ext cx="1828644" cy="1320886"/>
          </a:xfrm>
          <a:prstGeom prst="rect">
            <a:avLst/>
          </a:prstGeom>
        </p:spPr>
      </p:pic>
      <p:pic>
        <p:nvPicPr>
          <p:cNvPr id="12" name="Picture 11" descr="user touching HP printer">
            <a:extLst>
              <a:ext uri="{FF2B5EF4-FFF2-40B4-BE49-F238E27FC236}">
                <a16:creationId xmlns:a16="http://schemas.microsoft.com/office/drawing/2014/main" id="{C57B954E-83BF-4775-8BF8-2815E453F01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612511" y="3011570"/>
            <a:ext cx="1828644" cy="1322640"/>
          </a:xfrm>
          <a:prstGeom prst="rect">
            <a:avLst/>
          </a:prstGeom>
        </p:spPr>
      </p:pic>
      <p:pic>
        <p:nvPicPr>
          <p:cNvPr id="9" name="Picture 8" descr="Working prototype of HP Accessibility Assistant">
            <a:extLst>
              <a:ext uri="{FF2B5EF4-FFF2-40B4-BE49-F238E27FC236}">
                <a16:creationId xmlns:a16="http://schemas.microsoft.com/office/drawing/2014/main" id="{B5FCA26D-FA43-4DE3-B8F2-C90319695A0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915288" y="1594493"/>
            <a:ext cx="8536179" cy="4850873"/>
          </a:xfrm>
          <a:prstGeom prst="rect">
            <a:avLst/>
          </a:prstGeom>
        </p:spPr>
      </p:pic>
      <p:pic>
        <p:nvPicPr>
          <p:cNvPr id="11" name="Picture 10" descr="Functional prototype of HP Accessibility Assistant">
            <a:extLst>
              <a:ext uri="{FF2B5EF4-FFF2-40B4-BE49-F238E27FC236}">
                <a16:creationId xmlns:a16="http://schemas.microsoft.com/office/drawing/2014/main" id="{7BC820EE-0313-4569-8C52-05F1DEFF2374}"/>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611030" y="4335179"/>
            <a:ext cx="3382348" cy="2109218"/>
          </a:xfrm>
          <a:prstGeom prst="rect">
            <a:avLst/>
          </a:prstGeom>
        </p:spPr>
      </p:pic>
      <p:pic>
        <p:nvPicPr>
          <p:cNvPr id="8" name="Picture 7" descr="drawing of hp accessibility assistant">
            <a:extLst>
              <a:ext uri="{FF2B5EF4-FFF2-40B4-BE49-F238E27FC236}">
                <a16:creationId xmlns:a16="http://schemas.microsoft.com/office/drawing/2014/main" id="{B18513A9-BBC5-44C9-8A34-C6CDEE375FA3}"/>
              </a:ext>
            </a:extLst>
          </p:cNvPr>
          <p:cNvPicPr/>
          <p:nvPr/>
        </p:nvPicPr>
        <p:blipFill rotWithShape="1">
          <a:blip r:embed="rId7" cstate="screen">
            <a:extLst>
              <a:ext uri="{28A0092B-C50C-407E-A947-70E740481C1C}">
                <a14:useLocalDpi xmlns:a14="http://schemas.microsoft.com/office/drawing/2010/main" val="0"/>
              </a:ext>
            </a:extLst>
          </a:blip>
          <a:srcRect/>
          <a:stretch/>
        </p:blipFill>
        <p:spPr bwMode="auto">
          <a:xfrm rot="5400000">
            <a:off x="4656401" y="4698863"/>
            <a:ext cx="1900618" cy="13818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8189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2" descr="side view of HP Accessibility Assistant">
            <a:extLst>
              <a:ext uri="{FF2B5EF4-FFF2-40B4-BE49-F238E27FC236}">
                <a16:creationId xmlns:a16="http://schemas.microsoft.com/office/drawing/2014/main" id="{3871C688-392C-4B73-A548-393AA7E246A3}"/>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0" y="1201182"/>
            <a:ext cx="3534738" cy="26980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P Accessibility Assistant">
            <a:extLst>
              <a:ext uri="{FF2B5EF4-FFF2-40B4-BE49-F238E27FC236}">
                <a16:creationId xmlns:a16="http://schemas.microsoft.com/office/drawing/2014/main" id="{75C8C99B-97B4-4C26-8338-AC5AE50A783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3419809" y="1282"/>
            <a:ext cx="8540933" cy="68567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3F10277-3B46-4A8E-9472-564E80B08CDB}"/>
              </a:ext>
            </a:extLst>
          </p:cNvPr>
          <p:cNvSpPr txBox="1"/>
          <p:nvPr/>
        </p:nvSpPr>
        <p:spPr>
          <a:xfrm>
            <a:off x="3585682" y="368580"/>
            <a:ext cx="1784531" cy="369236"/>
          </a:xfrm>
          <a:prstGeom prst="rect">
            <a:avLst/>
          </a:prstGeom>
          <a:noFill/>
        </p:spPr>
        <p:txBody>
          <a:bodyPr wrap="square" rtlCol="0">
            <a:spAutoFit/>
          </a:bodyPr>
          <a:lstStyle/>
          <a:p>
            <a:pPr defTabSz="914126">
              <a:defRPr/>
            </a:pPr>
            <a:r>
              <a:rPr lang="en-US" sz="1799">
                <a:solidFill>
                  <a:srgbClr val="002060"/>
                </a:solidFill>
                <a:latin typeface="HP Simplified Light" panose="020B0404020204020204" pitchFamily="34" charset="0"/>
              </a:rPr>
              <a:t>Headset Jack</a:t>
            </a:r>
          </a:p>
        </p:txBody>
      </p:sp>
      <p:sp>
        <p:nvSpPr>
          <p:cNvPr id="18" name="TextBox 17">
            <a:extLst>
              <a:ext uri="{FF2B5EF4-FFF2-40B4-BE49-F238E27FC236}">
                <a16:creationId xmlns:a16="http://schemas.microsoft.com/office/drawing/2014/main" id="{C111E9C0-55CD-43E0-991A-C8E87B66A784}"/>
              </a:ext>
            </a:extLst>
          </p:cNvPr>
          <p:cNvSpPr txBox="1"/>
          <p:nvPr/>
        </p:nvSpPr>
        <p:spPr>
          <a:xfrm>
            <a:off x="3644995" y="1580311"/>
            <a:ext cx="1784531" cy="369236"/>
          </a:xfrm>
          <a:prstGeom prst="rect">
            <a:avLst/>
          </a:prstGeom>
          <a:noFill/>
        </p:spPr>
        <p:txBody>
          <a:bodyPr wrap="square" rtlCol="0">
            <a:spAutoFit/>
          </a:bodyPr>
          <a:lstStyle/>
          <a:p>
            <a:pPr defTabSz="914126">
              <a:defRPr/>
            </a:pPr>
            <a:r>
              <a:rPr lang="en-US" sz="1799">
                <a:solidFill>
                  <a:srgbClr val="002060"/>
                </a:solidFill>
                <a:latin typeface="HP Simplified Light" panose="020B0404020204020204" pitchFamily="34" charset="0"/>
              </a:rPr>
              <a:t>Volume up</a:t>
            </a:r>
          </a:p>
        </p:txBody>
      </p:sp>
      <p:sp>
        <p:nvSpPr>
          <p:cNvPr id="19" name="TextBox 18">
            <a:extLst>
              <a:ext uri="{FF2B5EF4-FFF2-40B4-BE49-F238E27FC236}">
                <a16:creationId xmlns:a16="http://schemas.microsoft.com/office/drawing/2014/main" id="{FE2B311D-D671-45EC-80C7-CFF9408C6E11}"/>
              </a:ext>
            </a:extLst>
          </p:cNvPr>
          <p:cNvSpPr txBox="1"/>
          <p:nvPr/>
        </p:nvSpPr>
        <p:spPr>
          <a:xfrm>
            <a:off x="3486063" y="3294894"/>
            <a:ext cx="1784531" cy="369236"/>
          </a:xfrm>
          <a:prstGeom prst="rect">
            <a:avLst/>
          </a:prstGeom>
          <a:noFill/>
        </p:spPr>
        <p:txBody>
          <a:bodyPr wrap="square" rtlCol="0">
            <a:spAutoFit/>
          </a:bodyPr>
          <a:lstStyle/>
          <a:p>
            <a:pPr defTabSz="914126">
              <a:defRPr/>
            </a:pPr>
            <a:r>
              <a:rPr lang="en-US" sz="1799">
                <a:solidFill>
                  <a:srgbClr val="002060"/>
                </a:solidFill>
                <a:latin typeface="HP Simplified Light" panose="020B0404020204020204" pitchFamily="34" charset="0"/>
              </a:rPr>
              <a:t>Volume down</a:t>
            </a:r>
          </a:p>
        </p:txBody>
      </p:sp>
      <p:sp>
        <p:nvSpPr>
          <p:cNvPr id="20" name="TextBox 19">
            <a:extLst>
              <a:ext uri="{FF2B5EF4-FFF2-40B4-BE49-F238E27FC236}">
                <a16:creationId xmlns:a16="http://schemas.microsoft.com/office/drawing/2014/main" id="{3704D243-E3D6-49A4-8099-29675C0EB99E}"/>
              </a:ext>
            </a:extLst>
          </p:cNvPr>
          <p:cNvSpPr txBox="1"/>
          <p:nvPr/>
        </p:nvSpPr>
        <p:spPr>
          <a:xfrm>
            <a:off x="2895600" y="3920572"/>
            <a:ext cx="2837741" cy="1199816"/>
          </a:xfrm>
          <a:prstGeom prst="rect">
            <a:avLst/>
          </a:prstGeom>
          <a:noFill/>
        </p:spPr>
        <p:txBody>
          <a:bodyPr wrap="square" rtlCol="0">
            <a:spAutoFit/>
          </a:bodyPr>
          <a:lstStyle/>
          <a:p>
            <a:pPr defTabSz="914126">
              <a:defRPr/>
            </a:pPr>
            <a:r>
              <a:rPr lang="en-US" sz="1799">
                <a:solidFill>
                  <a:srgbClr val="002060"/>
                </a:solidFill>
                <a:latin typeface="HP Simplified Light" panose="020B0404020204020204" pitchFamily="34" charset="0"/>
              </a:rPr>
              <a:t>(left to right)</a:t>
            </a:r>
          </a:p>
          <a:p>
            <a:pPr defTabSz="914126">
              <a:defRPr/>
            </a:pPr>
            <a:r>
              <a:rPr lang="en-US" sz="1799">
                <a:solidFill>
                  <a:srgbClr val="002060"/>
                </a:solidFill>
                <a:latin typeface="HP Simplified Light" panose="020B0404020204020204" pitchFamily="34" charset="0"/>
              </a:rPr>
              <a:t>   Back</a:t>
            </a:r>
          </a:p>
          <a:p>
            <a:pPr defTabSz="914126">
              <a:defRPr/>
            </a:pPr>
            <a:r>
              <a:rPr lang="en-US" sz="1799">
                <a:solidFill>
                  <a:srgbClr val="002060"/>
                </a:solidFill>
                <a:latin typeface="HP Simplified Light" panose="020B0404020204020204" pitchFamily="34" charset="0"/>
              </a:rPr>
              <a:t>   Home</a:t>
            </a:r>
          </a:p>
          <a:p>
            <a:pPr defTabSz="914126">
              <a:defRPr/>
            </a:pPr>
            <a:r>
              <a:rPr lang="en-US" sz="1799">
                <a:solidFill>
                  <a:srgbClr val="002060"/>
                </a:solidFill>
                <a:latin typeface="HP Simplified Light" panose="020B0404020204020204" pitchFamily="34" charset="0"/>
              </a:rPr>
              <a:t>   Start</a:t>
            </a:r>
          </a:p>
        </p:txBody>
      </p:sp>
      <p:cxnSp>
        <p:nvCxnSpPr>
          <p:cNvPr id="21" name="Straight Connector 20">
            <a:extLst>
              <a:ext uri="{FF2B5EF4-FFF2-40B4-BE49-F238E27FC236}">
                <a16:creationId xmlns:a16="http://schemas.microsoft.com/office/drawing/2014/main" id="{00334802-5B0F-4266-86D9-BD590FB66C64}"/>
              </a:ext>
              <a:ext uri="{C183D7F6-B498-43B3-948B-1728B52AA6E4}">
                <adec:decorative xmlns:adec="http://schemas.microsoft.com/office/drawing/2017/decorative" val="1"/>
              </a:ext>
            </a:extLst>
          </p:cNvPr>
          <p:cNvCxnSpPr>
            <a:cxnSpLocks/>
          </p:cNvCxnSpPr>
          <p:nvPr/>
        </p:nvCxnSpPr>
        <p:spPr>
          <a:xfrm>
            <a:off x="3831522" y="4380354"/>
            <a:ext cx="226447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17D11D-88ED-48BF-9198-73C04A41ED9F}"/>
              </a:ext>
              <a:ext uri="{C183D7F6-B498-43B3-948B-1728B52AA6E4}">
                <adec:decorative xmlns:adec="http://schemas.microsoft.com/office/drawing/2017/decorative" val="1"/>
              </a:ext>
            </a:extLst>
          </p:cNvPr>
          <p:cNvCxnSpPr>
            <a:cxnSpLocks/>
          </p:cNvCxnSpPr>
          <p:nvPr/>
        </p:nvCxnSpPr>
        <p:spPr>
          <a:xfrm flipV="1">
            <a:off x="5000340" y="3467452"/>
            <a:ext cx="886495" cy="1642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D5813A-21A7-4C40-A65E-E640FC780591}"/>
              </a:ext>
              <a:ext uri="{C183D7F6-B498-43B3-948B-1728B52AA6E4}">
                <adec:decorative xmlns:adec="http://schemas.microsoft.com/office/drawing/2017/decorative" val="1"/>
              </a:ext>
            </a:extLst>
          </p:cNvPr>
          <p:cNvCxnSpPr>
            <a:cxnSpLocks/>
          </p:cNvCxnSpPr>
          <p:nvPr/>
        </p:nvCxnSpPr>
        <p:spPr>
          <a:xfrm>
            <a:off x="4857400" y="1769998"/>
            <a:ext cx="102943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A9C356-0578-4D86-B387-02CFD774762C}"/>
              </a:ext>
              <a:ext uri="{C183D7F6-B498-43B3-948B-1728B52AA6E4}">
                <adec:decorative xmlns:adec="http://schemas.microsoft.com/office/drawing/2017/decorative" val="1"/>
              </a:ext>
            </a:extLst>
          </p:cNvPr>
          <p:cNvCxnSpPr>
            <a:cxnSpLocks/>
          </p:cNvCxnSpPr>
          <p:nvPr/>
        </p:nvCxnSpPr>
        <p:spPr>
          <a:xfrm>
            <a:off x="1906045" y="3487239"/>
            <a:ext cx="154794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336FD5A-3D11-48B2-A24F-0CC7B0A0721E}"/>
              </a:ext>
              <a:ext uri="{C183D7F6-B498-43B3-948B-1728B52AA6E4}">
                <adec:decorative xmlns:adec="http://schemas.microsoft.com/office/drawing/2017/decorative" val="1"/>
              </a:ext>
            </a:extLst>
          </p:cNvPr>
          <p:cNvCxnSpPr>
            <a:cxnSpLocks/>
          </p:cNvCxnSpPr>
          <p:nvPr/>
        </p:nvCxnSpPr>
        <p:spPr>
          <a:xfrm>
            <a:off x="678136" y="534243"/>
            <a:ext cx="2775856" cy="189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D385C2-6CCF-4CDB-AFF5-9EFE1C7CFC78}"/>
              </a:ext>
              <a:ext uri="{C183D7F6-B498-43B3-948B-1728B52AA6E4}">
                <adec:decorative xmlns:adec="http://schemas.microsoft.com/office/drawing/2017/decorative" val="1"/>
              </a:ext>
            </a:extLst>
          </p:cNvPr>
          <p:cNvCxnSpPr>
            <a:cxnSpLocks/>
          </p:cNvCxnSpPr>
          <p:nvPr/>
        </p:nvCxnSpPr>
        <p:spPr>
          <a:xfrm>
            <a:off x="1213714" y="1769130"/>
            <a:ext cx="224028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9CBBC7-D3BF-47BF-837C-1A2871279DA6}"/>
              </a:ext>
              <a:ext uri="{C183D7F6-B498-43B3-948B-1728B52AA6E4}">
                <adec:decorative xmlns:adec="http://schemas.microsoft.com/office/drawing/2017/decorative" val="1"/>
              </a:ext>
            </a:extLst>
          </p:cNvPr>
          <p:cNvCxnSpPr>
            <a:cxnSpLocks/>
          </p:cNvCxnSpPr>
          <p:nvPr/>
        </p:nvCxnSpPr>
        <p:spPr>
          <a:xfrm>
            <a:off x="676612" y="534243"/>
            <a:ext cx="0" cy="155581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A69909-5F76-4FF3-8B25-29A9240D3770}"/>
              </a:ext>
              <a:ext uri="{C183D7F6-B498-43B3-948B-1728B52AA6E4}">
                <adec:decorative xmlns:adec="http://schemas.microsoft.com/office/drawing/2017/decorative" val="1"/>
              </a:ext>
            </a:extLst>
          </p:cNvPr>
          <p:cNvCxnSpPr>
            <a:cxnSpLocks/>
          </p:cNvCxnSpPr>
          <p:nvPr/>
        </p:nvCxnSpPr>
        <p:spPr>
          <a:xfrm>
            <a:off x="1906693" y="3011682"/>
            <a:ext cx="0" cy="47219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9B34C68-7EB7-479F-BC92-AC7215371D19}"/>
              </a:ext>
              <a:ext uri="{C183D7F6-B498-43B3-948B-1728B52AA6E4}">
                <adec:decorative xmlns:adec="http://schemas.microsoft.com/office/drawing/2017/decorative" val="1"/>
              </a:ext>
            </a:extLst>
          </p:cNvPr>
          <p:cNvCxnSpPr>
            <a:cxnSpLocks/>
          </p:cNvCxnSpPr>
          <p:nvPr/>
        </p:nvCxnSpPr>
        <p:spPr>
          <a:xfrm>
            <a:off x="1213714" y="1764929"/>
            <a:ext cx="0" cy="325128"/>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3053304-503C-4046-90C2-48D46622E21E}"/>
              </a:ext>
            </a:extLst>
          </p:cNvPr>
          <p:cNvSpPr txBox="1"/>
          <p:nvPr/>
        </p:nvSpPr>
        <p:spPr>
          <a:xfrm>
            <a:off x="3616999" y="1120365"/>
            <a:ext cx="1784531" cy="369236"/>
          </a:xfrm>
          <a:prstGeom prst="rect">
            <a:avLst/>
          </a:prstGeom>
          <a:noFill/>
        </p:spPr>
        <p:txBody>
          <a:bodyPr wrap="square" rtlCol="0">
            <a:spAutoFit/>
          </a:bodyPr>
          <a:lstStyle/>
          <a:p>
            <a:pPr defTabSz="914126">
              <a:defRPr/>
            </a:pPr>
            <a:r>
              <a:rPr lang="en-US" sz="1799">
                <a:solidFill>
                  <a:srgbClr val="002060"/>
                </a:solidFill>
                <a:latin typeface="HP Simplified Light" panose="020B0404020204020204" pitchFamily="34" charset="0"/>
              </a:rPr>
              <a:t>Screen reader</a:t>
            </a:r>
          </a:p>
        </p:txBody>
      </p:sp>
      <p:cxnSp>
        <p:nvCxnSpPr>
          <p:cNvPr id="44" name="Straight Connector 43">
            <a:extLst>
              <a:ext uri="{FF2B5EF4-FFF2-40B4-BE49-F238E27FC236}">
                <a16:creationId xmlns:a16="http://schemas.microsoft.com/office/drawing/2014/main" id="{275B0C01-0D18-4FAB-861D-24B16F495EE3}"/>
              </a:ext>
              <a:ext uri="{C183D7F6-B498-43B3-948B-1728B52AA6E4}">
                <adec:decorative xmlns:adec="http://schemas.microsoft.com/office/drawing/2017/decorative" val="1"/>
              </a:ext>
            </a:extLst>
          </p:cNvPr>
          <p:cNvCxnSpPr>
            <a:cxnSpLocks/>
          </p:cNvCxnSpPr>
          <p:nvPr/>
        </p:nvCxnSpPr>
        <p:spPr>
          <a:xfrm>
            <a:off x="5149493" y="1312150"/>
            <a:ext cx="102943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5BD839-93C9-4FF4-9371-6D23E4A0B9EB}"/>
              </a:ext>
              <a:ext uri="{C183D7F6-B498-43B3-948B-1728B52AA6E4}">
                <adec:decorative xmlns:adec="http://schemas.microsoft.com/office/drawing/2017/decorative" val="1"/>
              </a:ext>
            </a:extLst>
          </p:cNvPr>
          <p:cNvCxnSpPr>
            <a:cxnSpLocks/>
          </p:cNvCxnSpPr>
          <p:nvPr/>
        </p:nvCxnSpPr>
        <p:spPr>
          <a:xfrm>
            <a:off x="5134660" y="543282"/>
            <a:ext cx="102943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A14FB42-2A3B-4FD1-AEE9-B9D565365BA0}"/>
              </a:ext>
              <a:ext uri="{C183D7F6-B498-43B3-948B-1728B52AA6E4}">
                <adec:decorative xmlns:adec="http://schemas.microsoft.com/office/drawing/2017/decorative" val="1"/>
              </a:ext>
            </a:extLst>
          </p:cNvPr>
          <p:cNvCxnSpPr>
            <a:cxnSpLocks/>
          </p:cNvCxnSpPr>
          <p:nvPr/>
        </p:nvCxnSpPr>
        <p:spPr>
          <a:xfrm>
            <a:off x="10125711" y="1580311"/>
            <a:ext cx="102943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2EA2213-28FC-4621-9C55-ACC237F46E7E}"/>
              </a:ext>
            </a:extLst>
          </p:cNvPr>
          <p:cNvSpPr txBox="1"/>
          <p:nvPr/>
        </p:nvSpPr>
        <p:spPr>
          <a:xfrm>
            <a:off x="10125711" y="1201182"/>
            <a:ext cx="2173258" cy="369204"/>
          </a:xfrm>
          <a:prstGeom prst="rect">
            <a:avLst/>
          </a:prstGeom>
          <a:noFill/>
        </p:spPr>
        <p:txBody>
          <a:bodyPr wrap="square" rtlCol="0">
            <a:spAutoFit/>
          </a:bodyPr>
          <a:lstStyle/>
          <a:p>
            <a:pPr defTabSz="914126">
              <a:defRPr/>
            </a:pPr>
            <a:r>
              <a:rPr lang="en-US" sz="1799">
                <a:solidFill>
                  <a:srgbClr val="002060"/>
                </a:solidFill>
                <a:latin typeface="HP Simplified Light" panose="020B0404020204020204" pitchFamily="34" charset="0"/>
              </a:rPr>
              <a:t>HP Accessibility App</a:t>
            </a:r>
          </a:p>
        </p:txBody>
      </p:sp>
      <p:pic>
        <p:nvPicPr>
          <p:cNvPr id="41" name="Picture 40" descr="hp logo">
            <a:extLst>
              <a:ext uri="{FF2B5EF4-FFF2-40B4-BE49-F238E27FC236}">
                <a16:creationId xmlns:a16="http://schemas.microsoft.com/office/drawing/2014/main" id="{17A0D58A-C972-4697-B9B3-98C437D60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2310" y="6419850"/>
            <a:ext cx="590550" cy="438150"/>
          </a:xfrm>
          <a:prstGeom prst="rect">
            <a:avLst/>
          </a:prstGeom>
        </p:spPr>
      </p:pic>
      <p:cxnSp>
        <p:nvCxnSpPr>
          <p:cNvPr id="52" name="Straight Connector 51">
            <a:extLst>
              <a:ext uri="{FF2B5EF4-FFF2-40B4-BE49-F238E27FC236}">
                <a16:creationId xmlns:a16="http://schemas.microsoft.com/office/drawing/2014/main" id="{B37F18BD-70F6-41C0-801D-8923F97F435B}"/>
              </a:ext>
              <a:ext uri="{C183D7F6-B498-43B3-948B-1728B52AA6E4}">
                <adec:decorative xmlns:adec="http://schemas.microsoft.com/office/drawing/2017/decorative" val="1"/>
              </a:ext>
            </a:extLst>
          </p:cNvPr>
          <p:cNvCxnSpPr>
            <a:cxnSpLocks/>
          </p:cNvCxnSpPr>
          <p:nvPr/>
        </p:nvCxnSpPr>
        <p:spPr>
          <a:xfrm>
            <a:off x="10125711" y="3010843"/>
            <a:ext cx="102943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2030018-20D7-4DBD-8EC6-00573FC69D2F}"/>
              </a:ext>
            </a:extLst>
          </p:cNvPr>
          <p:cNvSpPr txBox="1"/>
          <p:nvPr/>
        </p:nvSpPr>
        <p:spPr>
          <a:xfrm>
            <a:off x="10125711" y="2640998"/>
            <a:ext cx="2173258" cy="369204"/>
          </a:xfrm>
          <a:prstGeom prst="rect">
            <a:avLst/>
          </a:prstGeom>
          <a:noFill/>
        </p:spPr>
        <p:txBody>
          <a:bodyPr wrap="square" rtlCol="0">
            <a:spAutoFit/>
          </a:bodyPr>
          <a:lstStyle/>
          <a:p>
            <a:pPr defTabSz="914126">
              <a:defRPr/>
            </a:pPr>
            <a:r>
              <a:rPr lang="en-US" sz="1799">
                <a:solidFill>
                  <a:srgbClr val="002060"/>
                </a:solidFill>
                <a:latin typeface="HP Simplified Light" panose="020B0404020204020204" pitchFamily="34" charset="0"/>
              </a:rPr>
              <a:t>Navigation group</a:t>
            </a:r>
          </a:p>
        </p:txBody>
      </p:sp>
      <p:cxnSp>
        <p:nvCxnSpPr>
          <p:cNvPr id="56" name="Straight Connector 55">
            <a:extLst>
              <a:ext uri="{FF2B5EF4-FFF2-40B4-BE49-F238E27FC236}">
                <a16:creationId xmlns:a16="http://schemas.microsoft.com/office/drawing/2014/main" id="{E0AF350F-1571-49D9-BC64-755B5DF4DFE7}"/>
              </a:ext>
              <a:ext uri="{C183D7F6-B498-43B3-948B-1728B52AA6E4}">
                <adec:decorative xmlns:adec="http://schemas.microsoft.com/office/drawing/2017/decorative" val="1"/>
              </a:ext>
            </a:extLst>
          </p:cNvPr>
          <p:cNvCxnSpPr>
            <a:cxnSpLocks/>
          </p:cNvCxnSpPr>
          <p:nvPr/>
        </p:nvCxnSpPr>
        <p:spPr>
          <a:xfrm>
            <a:off x="3821647" y="4932804"/>
            <a:ext cx="226447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288A5B2-6E8D-4423-A648-29A0944CD89E}"/>
              </a:ext>
              <a:ext uri="{C183D7F6-B498-43B3-948B-1728B52AA6E4}">
                <adec:decorative xmlns:adec="http://schemas.microsoft.com/office/drawing/2017/decorative" val="1"/>
              </a:ext>
            </a:extLst>
          </p:cNvPr>
          <p:cNvCxnSpPr>
            <a:cxnSpLocks/>
          </p:cNvCxnSpPr>
          <p:nvPr/>
        </p:nvCxnSpPr>
        <p:spPr>
          <a:xfrm>
            <a:off x="3877561" y="4637529"/>
            <a:ext cx="22184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F348CA7-03B5-48EF-8BA4-49FA8D465926}"/>
              </a:ext>
              <a:ext uri="{C183D7F6-B498-43B3-948B-1728B52AA6E4}">
                <adec:decorative xmlns:adec="http://schemas.microsoft.com/office/drawing/2017/decorative" val="1"/>
              </a:ext>
            </a:extLst>
          </p:cNvPr>
          <p:cNvCxnSpPr>
            <a:cxnSpLocks/>
          </p:cNvCxnSpPr>
          <p:nvPr/>
        </p:nvCxnSpPr>
        <p:spPr>
          <a:xfrm>
            <a:off x="3877561" y="6035816"/>
            <a:ext cx="221843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8CE87D7-59BB-4450-80DC-82A1C27560F2}"/>
              </a:ext>
            </a:extLst>
          </p:cNvPr>
          <p:cNvSpPr txBox="1"/>
          <p:nvPr/>
        </p:nvSpPr>
        <p:spPr>
          <a:xfrm>
            <a:off x="2066064" y="5851972"/>
            <a:ext cx="1784531" cy="369236"/>
          </a:xfrm>
          <a:prstGeom prst="rect">
            <a:avLst/>
          </a:prstGeom>
          <a:noFill/>
        </p:spPr>
        <p:txBody>
          <a:bodyPr wrap="square" rtlCol="0">
            <a:spAutoFit/>
          </a:bodyPr>
          <a:lstStyle/>
          <a:p>
            <a:pPr defTabSz="914126">
              <a:defRPr/>
            </a:pPr>
            <a:r>
              <a:rPr lang="en-US" sz="1799">
                <a:solidFill>
                  <a:srgbClr val="002060"/>
                </a:solidFill>
                <a:latin typeface="HP Simplified Light" panose="020B0404020204020204" pitchFamily="34" charset="0"/>
              </a:rPr>
              <a:t>Voice command</a:t>
            </a:r>
          </a:p>
        </p:txBody>
      </p:sp>
      <p:sp>
        <p:nvSpPr>
          <p:cNvPr id="2" name="Title 1">
            <a:extLst>
              <a:ext uri="{FF2B5EF4-FFF2-40B4-BE49-F238E27FC236}">
                <a16:creationId xmlns:a16="http://schemas.microsoft.com/office/drawing/2014/main" id="{D62172E4-F4F3-4DFC-B855-8ACF9BB230E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HP Accessibility Assistant</a:t>
            </a:r>
          </a:p>
        </p:txBody>
      </p:sp>
    </p:spTree>
    <p:extLst>
      <p:ext uri="{BB962C8B-B14F-4D97-AF65-F5344CB8AC3E}">
        <p14:creationId xmlns:p14="http://schemas.microsoft.com/office/powerpoint/2010/main" val="3369878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9&quot;/&gt;&lt;lineCharCount val=&quot;24&quot;/&gt;&lt;lineCharCount val=&quot;16&quot;/&gt;&lt;lineCharCount val=&quot;22&quot;/&gt;&lt;lineCharCount val=&quot;7&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HP Standard 16x9 v4">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blank.potx" id="{55FE91A0-8D2A-4046-B0BE-1213EB6F967D}" vid="{E97A7329-97DB-4B52-87AA-60827A58BB9E}"/>
    </a:ext>
  </a:extLst>
</a:theme>
</file>

<file path=ppt/theme/theme3.xml><?xml version="1.0" encoding="utf-8"?>
<a:theme xmlns:a="http://schemas.openxmlformats.org/drawingml/2006/main" name="5_SAM 2019">
  <a:themeElements>
    <a:clrScheme name="Custom 8">
      <a:dk1>
        <a:sysClr val="windowText" lastClr="000000"/>
      </a:dk1>
      <a:lt1>
        <a:sysClr val="window" lastClr="FFFFFF"/>
      </a:lt1>
      <a:dk2>
        <a:srgbClr val="242D3E"/>
      </a:dk2>
      <a:lt2>
        <a:srgbClr val="E5E8E8"/>
      </a:lt2>
      <a:accent1>
        <a:srgbClr val="0096D6"/>
      </a:accent1>
      <a:accent2>
        <a:srgbClr val="6B3A97"/>
      </a:accent2>
      <a:accent3>
        <a:srgbClr val="87898B"/>
      </a:accent3>
      <a:accent4>
        <a:srgbClr val="0E1525"/>
      </a:accent4>
      <a:accent5>
        <a:srgbClr val="B49CCA"/>
      </a:accent5>
      <a:accent6>
        <a:srgbClr val="B9B8BB"/>
      </a:accent6>
      <a:hlink>
        <a:srgbClr val="0096D6"/>
      </a:hlink>
      <a:folHlink>
        <a:srgbClr val="87898B"/>
      </a:folHlink>
    </a:clrScheme>
    <a:fontScheme name="Custom 2">
      <a:majorFont>
        <a:latin typeface="HP Simplified"/>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PMS 3015 C">
      <a:srgbClr val="1159A0"/>
    </a:custClr>
    <a:custClr name="PMS 319 C">
      <a:srgbClr val="21CCD1"/>
    </a:custClr>
    <a:custClr name="PMS 7413 C">
      <a:srgbClr val="E88233"/>
    </a:custClr>
    <a:custClr name="PMS 143 C">
      <a:srgbClr val="EFA83A"/>
    </a:custClr>
    <a:custClr name="PMS 106 C">
      <a:srgbClr val="F9E047"/>
    </a:custClr>
    <a:custClr name="PMS 7641 C">
      <a:srgbClr val="91283F"/>
    </a:custClr>
    <a:custClr name="PMS 703 C">
      <a:srgbClr val="BF3854"/>
    </a:custClr>
    <a:custClr name="PMS 198 C">
      <a:srgbClr val="EA4463"/>
    </a:custClr>
    <a:custClr name="PMS 7672 C">
      <a:srgbClr val="4B3F96"/>
    </a:custClr>
    <a:custClr name="PMS 513 C">
      <a:srgbClr val="A53894"/>
    </a:custClr>
  </a:custClrLst>
  <a:extLst>
    <a:ext uri="{05A4C25C-085E-4340-85A3-A5531E510DB2}">
      <thm15:themeFamily xmlns:thm15="http://schemas.microsoft.com/office/thememl/2012/main" name="HP_PPT_Standard_16x9_BWuse only" id="{0342D1D9-2760-4A5C-A232-ED27B7243371}" vid="{62A7921F-1792-47A6-81FF-7039FA44411F}"/>
    </a:ext>
  </a:extLst>
</a:theme>
</file>

<file path=ppt/theme/theme4.xml><?xml version="1.0" encoding="utf-8"?>
<a:theme xmlns:a="http://schemas.openxmlformats.org/drawingml/2006/main" name="HP Standard 16x9 v4">
  <a:themeElements>
    <a:clrScheme name="HP">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0096D6"/>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Red">
      <a:srgbClr val="C03854"/>
    </a:custClr>
    <a:custClr name="75% Red">
      <a:srgbClr val="D06A7F"/>
    </a:custClr>
    <a:custClr name="50% Red">
      <a:srgbClr val="DF9BA9"/>
    </a:custClr>
    <a:custClr name="25% Red">
      <a:srgbClr val="EECCD3"/>
    </a:custClr>
    <a:custClr name="Orange">
      <a:srgbClr val="E98233"/>
    </a:custClr>
    <a:custClr name="75% Orange">
      <a:srgbClr val="EEA166"/>
    </a:custClr>
    <a:custClr name="50% Orange">
      <a:srgbClr val="F3C098"/>
    </a:custClr>
    <a:custClr name="25% Orange">
      <a:srgbClr val="F9DFCB"/>
    </a:custClr>
  </a:custClrLst>
  <a:extLst>
    <a:ext uri="{05A4C25C-085E-4340-85A3-A5531E510DB2}">
      <thm15:themeFamily xmlns:thm15="http://schemas.microsoft.com/office/thememl/2012/main" name="Presentation6" id="{9760939A-D461-4828-BB05-EF6C0B4953B0}" vid="{07A4197E-1467-4685-B976-53B15E6BC636}"/>
    </a:ext>
  </a:extLst>
</a:theme>
</file>

<file path=ppt/theme/theme5.xml><?xml version="1.0" encoding="utf-8"?>
<a:theme xmlns:a="http://schemas.openxmlformats.org/drawingml/2006/main" name="4_HP Standard 16x9 v2">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extLst>
    <a:ext uri="{05A4C25C-085E-4340-85A3-A5531E510DB2}">
      <thm15:themeFamily xmlns:thm15="http://schemas.microsoft.com/office/thememl/2012/main" name="Presentation1" id="{EC248602-6F6E-4869-9C83-5F6819028DB0}" vid="{DC12D24E-7D4B-4CE5-8A0E-8B78DBBF97D1}"/>
    </a:ext>
  </a:extLst>
</a:theme>
</file>

<file path=ppt/theme/theme6.xml><?xml version="1.0" encoding="utf-8"?>
<a:theme xmlns:a="http://schemas.openxmlformats.org/drawingml/2006/main" name="HP EF 2018">
  <a:themeElements>
    <a:clrScheme name="HP New">
      <a:dk1>
        <a:sysClr val="windowText" lastClr="000000"/>
      </a:dk1>
      <a:lt1>
        <a:sysClr val="window" lastClr="FFFFFF"/>
      </a:lt1>
      <a:dk2>
        <a:srgbClr val="535455"/>
      </a:dk2>
      <a:lt2>
        <a:srgbClr val="E5E8E8"/>
      </a:lt2>
      <a:accent1>
        <a:srgbClr val="0096D6"/>
      </a:accent1>
      <a:accent2>
        <a:srgbClr val="6B3A97"/>
      </a:accent2>
      <a:accent3>
        <a:srgbClr val="87898B"/>
      </a:accent3>
      <a:accent4>
        <a:srgbClr val="99D5EF"/>
      </a:accent4>
      <a:accent5>
        <a:srgbClr val="B49CCA"/>
      </a:accent5>
      <a:accent6>
        <a:srgbClr val="B9B8BB"/>
      </a:accent6>
      <a:hlink>
        <a:srgbClr val="21CCD1"/>
      </a:hlink>
      <a:folHlink>
        <a:srgbClr val="F9E047"/>
      </a:folHlink>
    </a:clrScheme>
    <a:fontScheme name="Custom 3">
      <a:majorFont>
        <a:latin typeface="HP Simplified"/>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defRPr sz="2400" dirty="0" err="1" smtClean="0">
            <a:solidFill>
              <a:schemeClr val="bg1"/>
            </a:solidFill>
          </a:defRPr>
        </a:defPPr>
      </a:lstStyle>
    </a:txDef>
  </a:objectDefaults>
  <a:extraClrSchemeLst/>
  <a:custClrLst>
    <a:custClr name="PMS 3015 C">
      <a:srgbClr val="1159A0"/>
    </a:custClr>
    <a:custClr name="PMS 319 C">
      <a:srgbClr val="21CCD1"/>
    </a:custClr>
    <a:custClr name="PMS 7413 C">
      <a:srgbClr val="E88233"/>
    </a:custClr>
    <a:custClr name="PMS 143 C">
      <a:srgbClr val="EFA83A"/>
    </a:custClr>
    <a:custClr name="PMS 106 C">
      <a:srgbClr val="F9E047"/>
    </a:custClr>
    <a:custClr name="PMS 7641 C">
      <a:srgbClr val="91283F"/>
    </a:custClr>
    <a:custClr name="PMS 703 C">
      <a:srgbClr val="BF3854"/>
    </a:custClr>
    <a:custClr name="PMS 198 C">
      <a:srgbClr val="EA4463"/>
    </a:custClr>
    <a:custClr name="PMS 7672 C">
      <a:srgbClr val="4B3F96"/>
    </a:custClr>
    <a:custClr name="PMS 513 C">
      <a:srgbClr val="A53894"/>
    </a:custClr>
  </a:custClrLst>
  <a:extLst>
    <a:ext uri="{05A4C25C-085E-4340-85A3-A5531E510DB2}">
      <thm15:themeFamily xmlns:thm15="http://schemas.microsoft.com/office/thememl/2012/main" name="HP_Events_16x9.potx" id="{498ADAA5-8C15-499F-9A9F-618B032CD695}" vid="{429C0593-F18E-4EA9-8019-AB8DA1CB43B7}"/>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067A6391D7A45987568E77570E870" ma:contentTypeVersion="11" ma:contentTypeDescription="Create a new document." ma:contentTypeScope="" ma:versionID="0dd727983035a5445da5151b75d07c9e">
  <xsd:schema xmlns:xsd="http://www.w3.org/2001/XMLSchema" xmlns:xs="http://www.w3.org/2001/XMLSchema" xmlns:p="http://schemas.microsoft.com/office/2006/metadata/properties" xmlns:ns2="f44973d7-c9e9-439f-8cc8-b71f97572dff" xmlns:ns3="cccf3b6f-984d-4a94-8166-85e557ae7ffd" targetNamespace="http://schemas.microsoft.com/office/2006/metadata/properties" ma:root="true" ma:fieldsID="823d4b4a3b812751c83cd1cc17734e5f" ns2:_="" ns3:_="">
    <xsd:import namespace="f44973d7-c9e9-439f-8cc8-b71f97572dff"/>
    <xsd:import namespace="cccf3b6f-984d-4a94-8166-85e557ae7f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973d7-c9e9-439f-8cc8-b71f97572d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f3b6f-984d-4a94-8166-85e557ae7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DD471-A7E6-4AFF-8F7D-EFC09DCD0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4973d7-c9e9-439f-8cc8-b71f97572dff"/>
    <ds:schemaRef ds:uri="cccf3b6f-984d-4a94-8166-85e557ae7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542710-4EE4-47A9-B8E9-CE4865ABE425}">
  <ds:schemaRefs>
    <ds:schemaRef ds:uri="f44973d7-c9e9-439f-8cc8-b71f97572dff"/>
    <ds:schemaRef ds:uri="http://schemas.microsoft.com/office/infopath/2007/PartnerControls"/>
    <ds:schemaRef ds:uri="http://schemas.microsoft.com/office/2006/documentManagement/types"/>
    <ds:schemaRef ds:uri="http://www.w3.org/XML/1998/namespace"/>
    <ds:schemaRef ds:uri="cccf3b6f-984d-4a94-8166-85e557ae7ffd"/>
    <ds:schemaRef ds:uri="http://purl.org/dc/terms/"/>
    <ds:schemaRef ds:uri="http://schemas.microsoft.com/office/2006/metadata/properties"/>
    <ds:schemaRef ds:uri="http://purl.org/dc/elements/1.1/"/>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D4CFFA72-58E8-4A63-ABE6-96A10FE58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Widescreen</PresentationFormat>
  <Paragraphs>116</Paragraphs>
  <Slides>16</Slides>
  <Notes>13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16</vt:i4>
      </vt:variant>
    </vt:vector>
  </HeadingPairs>
  <TitlesOfParts>
    <vt:vector size="28" baseType="lpstr">
      <vt:lpstr>Arial</vt:lpstr>
      <vt:lpstr>Calibri</vt:lpstr>
      <vt:lpstr>Calibri Light</vt:lpstr>
      <vt:lpstr>HP Simplified</vt:lpstr>
      <vt:lpstr>HP Simplified Light</vt:lpstr>
      <vt:lpstr>Office Theme</vt:lpstr>
      <vt:lpstr>8_HP Standard 16x9 v4</vt:lpstr>
      <vt:lpstr>5_SAM 2019</vt:lpstr>
      <vt:lpstr>HP Standard 16x9 v4</vt:lpstr>
      <vt:lpstr>4_HP Standard 16x9 v2</vt:lpstr>
      <vt:lpstr>HP EF 2018</vt:lpstr>
      <vt:lpstr>1_Office Theme</vt:lpstr>
      <vt:lpstr>CREATIVE INITIATIVE How Designing for people with disabilities drives product innovation</vt:lpstr>
      <vt:lpstr>Agenda</vt:lpstr>
      <vt:lpstr>   Hardware accessibility: Process</vt:lpstr>
      <vt:lpstr>   Accessibility with usability</vt:lpstr>
      <vt:lpstr>   Concept testing: initial concept</vt:lpstr>
      <vt:lpstr>   Participatory Design</vt:lpstr>
      <vt:lpstr>   Voice command</vt:lpstr>
      <vt:lpstr>   Working prototype</vt:lpstr>
      <vt:lpstr>HP Accessibility Assistant</vt:lpstr>
      <vt:lpstr>HP Accessibility Assistant in HIP</vt:lpstr>
      <vt:lpstr>HP Accessibility Assistant on side of printer</vt:lpstr>
      <vt:lpstr>   Out of the box Accessibility</vt:lpstr>
      <vt:lpstr>   Hardware testing</vt:lpstr>
      <vt:lpstr>EMPOWERING STUDENTS</vt:lpstr>
      <vt:lpstr> MAKING IT HAPPEN REMOTE  </vt:lpstr>
      <vt:lpstr>Dave Packard quote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Designing for people with disabilities drives product innovation</dc:title>
  <dc:creator/>
  <cp:lastModifiedBy/>
  <cp:revision>1</cp:revision>
  <dcterms:created xsi:type="dcterms:W3CDTF">2021-04-29T20:41:35Z</dcterms:created>
  <dcterms:modified xsi:type="dcterms:W3CDTF">2021-05-07T18:06:20Z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0x010100D91067A6391D7A45987568E77570E870</vt:lpwstr>
  </property>
</Properties>
</file>