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93" r:id="rId5"/>
    <p:sldId id="339" r:id="rId6"/>
    <p:sldId id="351" r:id="rId7"/>
    <p:sldId id="350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005288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F6D5D6-6D65-4B10-835E-6BE69DB9E1F1}" v="278" dt="2021-05-11T21:40:03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9" autoAdjust="0"/>
    <p:restoredTop sz="69096" autoAdjust="0"/>
  </p:normalViewPr>
  <p:slideViewPr>
    <p:cSldViewPr>
      <p:cViewPr varScale="1">
        <p:scale>
          <a:sx n="41" d="100"/>
          <a:sy n="41" d="100"/>
        </p:scale>
        <p:origin x="48" y="1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iet, Robert (CTR)" userId="45a3d78e-b1e5-446b-90fc-f0ead3d69922" providerId="ADAL" clId="{CBF6D5D6-6D65-4B10-835E-6BE69DB9E1F1}"/>
    <pc:docChg chg="addSld delSld modSld">
      <pc:chgData name="Chaiet, Robert (CTR)" userId="45a3d78e-b1e5-446b-90fc-f0ead3d69922" providerId="ADAL" clId="{CBF6D5D6-6D65-4B10-835E-6BE69DB9E1F1}" dt="2021-05-11T21:38:10.134" v="259"/>
      <pc:docMkLst>
        <pc:docMk/>
      </pc:docMkLst>
      <pc:sldChg chg="modSp">
        <pc:chgData name="Chaiet, Robert (CTR)" userId="45a3d78e-b1e5-446b-90fc-f0ead3d69922" providerId="ADAL" clId="{CBF6D5D6-6D65-4B10-835E-6BE69DB9E1F1}" dt="2021-05-11T21:35:53.093" v="257" actId="962"/>
        <pc:sldMkLst>
          <pc:docMk/>
          <pc:sldMk cId="0" sldId="351"/>
        </pc:sldMkLst>
        <pc:picChg chg="mod">
          <ac:chgData name="Chaiet, Robert (CTR)" userId="45a3d78e-b1e5-446b-90fc-f0ead3d69922" providerId="ADAL" clId="{CBF6D5D6-6D65-4B10-835E-6BE69DB9E1F1}" dt="2021-05-11T21:35:53.093" v="257" actId="962"/>
          <ac:picMkLst>
            <pc:docMk/>
            <pc:sldMk cId="0" sldId="351"/>
            <ac:picMk id="7172" creationId="{A816923C-179E-4FFD-90AA-1000437A6EBA}"/>
          </ac:picMkLst>
        </pc:picChg>
      </pc:sldChg>
      <pc:sldChg chg="add del">
        <pc:chgData name="Chaiet, Robert (CTR)" userId="45a3d78e-b1e5-446b-90fc-f0ead3d69922" providerId="ADAL" clId="{CBF6D5D6-6D65-4B10-835E-6BE69DB9E1F1}" dt="2021-05-11T21:38:10.134" v="259"/>
        <pc:sldMkLst>
          <pc:docMk/>
          <pc:sldMk cId="1777954036" sldId="35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FBDECB7-37B3-41BC-9BF7-C21E6F0034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9C7D8F5-A4ED-4621-A8A5-51B8C68B6BC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F5545E29-E4AC-4BE9-9D60-99F02424904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7A911D04-9AD3-4265-ABED-7FB3E6CD9F6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F42804AD-E91D-4D90-BCD7-ADCF9B77BE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A51FFC2-5A13-4EA0-94DD-B88F804C19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9F85C05-519D-476A-A433-D513BF8546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3A2BA24-342E-4820-A13C-F75FE301081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5AC937DA-AA0D-4659-8A66-261E1D5CD6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F14C42A1-9069-4BD5-B9D9-DA23FBD8B2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B84D215E-0BE1-4D0A-B137-F09E0D2B7A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5991C196-494C-45C0-93A2-8C4400F55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Video link:</a:t>
            </a:r>
            <a:r>
              <a:rPr lang="en-US" baseline="0" dirty="0"/>
              <a:t> </a:t>
            </a:r>
          </a:p>
          <a:p>
            <a:r>
              <a:rPr lang="en-US" dirty="0"/>
              <a:t>https://youtu.be/B1s8mjSBKl0?t=180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91C196-494C-45C0-93A2-8C4400F55C7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381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CE7B51B-EE72-45DA-A35C-094C498AB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5288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56EC73E-B405-4049-9124-9BC7734AD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0025" y="779463"/>
            <a:ext cx="184150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6F390580-7B50-46FC-AE4F-518D0965C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28600"/>
            <a:ext cx="4495800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4000" dirty="0">
                <a:solidFill>
                  <a:srgbClr val="999999"/>
                </a:solidFill>
                <a:latin typeface="Times New Roman" panose="02020603050405020304" pitchFamily="18" charset="0"/>
              </a:rPr>
              <a:t>Homeland </a:t>
            </a:r>
            <a:br>
              <a:rPr lang="en-US" altLang="en-US" sz="4000" dirty="0">
                <a:solidFill>
                  <a:srgbClr val="999999"/>
                </a:solidFill>
                <a:latin typeface="Times New Roman" panose="02020603050405020304" pitchFamily="18" charset="0"/>
              </a:rPr>
            </a:br>
            <a:r>
              <a:rPr lang="en-US" altLang="en-US" sz="4000" dirty="0">
                <a:solidFill>
                  <a:srgbClr val="999999"/>
                </a:solidFill>
                <a:latin typeface="Times New Roman" panose="02020603050405020304" pitchFamily="18" charset="0"/>
              </a:rPr>
              <a:t>Security</a:t>
            </a:r>
          </a:p>
        </p:txBody>
      </p:sp>
      <p:pic>
        <p:nvPicPr>
          <p:cNvPr id="7" name="Picture 22" descr="OAST LOGO4">
            <a:extLst>
              <a:ext uri="{FF2B5EF4-FFF2-40B4-BE49-F238E27FC236}">
                <a16:creationId xmlns:a16="http://schemas.microsoft.com/office/drawing/2014/main" id="{AFBE8C28-D5D9-41C5-822A-5797B7113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5486400"/>
            <a:ext cx="10969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4" descr="Dhs_seal">
            <a:extLst>
              <a:ext uri="{FF2B5EF4-FFF2-40B4-BE49-F238E27FC236}">
                <a16:creationId xmlns:a16="http://schemas.microsoft.com/office/drawing/2014/main" id="{7EF98CF3-C0FA-4A83-85AA-53202A06E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5">
            <a:extLst>
              <a:ext uri="{FF2B5EF4-FFF2-40B4-BE49-F238E27FC236}">
                <a16:creationId xmlns:a16="http://schemas.microsoft.com/office/drawing/2014/main" id="{E8A2563E-9081-4CC8-B38A-AC7FB32C0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53200"/>
            <a:ext cx="3362325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Office of Accessible Systems &amp; Technology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924800" cy="1143000"/>
          </a:xfrm>
        </p:spPr>
        <p:txBody>
          <a:bodyPr/>
          <a:lstStyle>
            <a:lvl1pPr algn="l">
              <a:defRPr sz="36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010400" cy="1066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945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F0BBD1-806B-4D95-B684-C0CB92EF230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19AEB-0793-4723-94AC-B0472C52D5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85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21336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6248400" cy="6019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679FB41-144F-4DE4-9A4C-CD2602E28DC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12586-46FF-4672-B2E4-40BEDBE44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41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0CA35CB-EC19-4406-82DA-50A218A6332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40C8C-D8F2-481E-8F99-CE0383B2E7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77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B9F5EFF-3D50-4FF4-BA69-D66EAC8E6A1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E1F9F-753A-4755-9DCD-24E27748E4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14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8862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862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07A2240-C2D8-4DF5-AAA6-CFB8C557A18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9C9AC-CC4C-4792-A84D-60FFE2C5C0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51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CC004-37C8-4160-9E62-E91153812FA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88A89-95D2-4E3F-A1A8-64B41411E1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76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06957D3-C111-4420-A589-DF68681B9AB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32ACC-4C71-45A4-986E-1F895F2731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69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46C6FA95-F8F0-45EE-858C-4C987037641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23A7E-8411-4CE7-9543-C839C46B27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24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7391FC-D424-488E-82A1-AA6444FC738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4A3A1-7585-4D5A-8979-9CCE3C4F4C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30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2FF765-7FBA-4B2D-A187-92844792A97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5D458-D5B5-4EA1-8723-4AE2BED65A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38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8" descr="header2">
            <a:extLst>
              <a:ext uri="{FF2B5EF4-FFF2-40B4-BE49-F238E27FC236}">
                <a16:creationId xmlns:a16="http://schemas.microsoft.com/office/drawing/2014/main" id="{74336CFD-9E2E-49B6-8851-B50C8269D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6">
            <a:extLst>
              <a:ext uri="{FF2B5EF4-FFF2-40B4-BE49-F238E27FC236}">
                <a16:creationId xmlns:a16="http://schemas.microsoft.com/office/drawing/2014/main" id="{FAAFC927-0C7B-4489-8CCD-0D729A96E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477000"/>
            <a:ext cx="8763000" cy="381000"/>
          </a:xfrm>
          <a:prstGeom prst="rect">
            <a:avLst/>
          </a:prstGeom>
          <a:solidFill>
            <a:srgbClr val="005288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>
              <a:solidFill>
                <a:srgbClr val="999999"/>
              </a:solidFill>
            </a:endParaRP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689A64A4-F40A-4460-A9B4-97F6F5D97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7924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2D5BA62-D4DB-4260-847A-9573398EBE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0" y="6477000"/>
            <a:ext cx="10668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1EB77F7-2DD6-45D7-A254-32BCBFD409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ext Box 13">
            <a:extLst>
              <a:ext uri="{FF2B5EF4-FFF2-40B4-BE49-F238E27FC236}">
                <a16:creationId xmlns:a16="http://schemas.microsoft.com/office/drawing/2014/main" id="{94B15F6E-891E-4489-A809-69B7CAE01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500063"/>
            <a:ext cx="184150" cy="3667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1" name="Text Box 20">
            <a:extLst>
              <a:ext uri="{FF2B5EF4-FFF2-40B4-BE49-F238E27FC236}">
                <a16:creationId xmlns:a16="http://schemas.microsoft.com/office/drawing/2014/main" id="{86E4ABBA-AC12-4369-A2CA-F2D828FAA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76200"/>
            <a:ext cx="2590800" cy="860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2800" dirty="0">
                <a:solidFill>
                  <a:srgbClr val="999999"/>
                </a:solidFill>
                <a:latin typeface="Times New Roman" panose="02020603050405020304" pitchFamily="18" charset="0"/>
              </a:rPr>
              <a:t>Homeland Security</a:t>
            </a:r>
          </a:p>
        </p:txBody>
      </p:sp>
      <p:pic>
        <p:nvPicPr>
          <p:cNvPr id="1032" name="Picture 21" descr="OAST LOGO4">
            <a:extLst>
              <a:ext uri="{FF2B5EF4-FFF2-40B4-BE49-F238E27FC236}">
                <a16:creationId xmlns:a16="http://schemas.microsoft.com/office/drawing/2014/main" id="{DDC9F5D9-78B5-4F6C-84A1-CE2D59EED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638"/>
            <a:ext cx="762000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2">
            <a:extLst>
              <a:ext uri="{FF2B5EF4-FFF2-40B4-BE49-F238E27FC236}">
                <a16:creationId xmlns:a16="http://schemas.microsoft.com/office/drawing/2014/main" id="{7DB2338D-E8C8-43F1-80FB-402154272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0"/>
            <a:ext cx="6248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1034" name="Picture 27" descr="Dhs_seal">
            <a:extLst>
              <a:ext uri="{FF2B5EF4-FFF2-40B4-BE49-F238E27FC236}">
                <a16:creationId xmlns:a16="http://schemas.microsoft.com/office/drawing/2014/main" id="{A138E125-5BA3-43F4-8F4C-87D9873B9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29">
            <a:extLst>
              <a:ext uri="{FF2B5EF4-FFF2-40B4-BE49-F238E27FC236}">
                <a16:creationId xmlns:a16="http://schemas.microsoft.com/office/drawing/2014/main" id="{EC8B3276-326A-4489-9A0C-20E6AD7C1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477000"/>
            <a:ext cx="3100388" cy="2905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3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Improving Access To Secure Our Homeland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hashtag/liveaccessibl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youtu.be/B1s8mjSBKl0?t=180" TargetMode="External"/><Relationship Id="rId4" Type="http://schemas.openxmlformats.org/officeDocument/2006/relationships/hyperlink" Target="https://www.youtube.com/hashtag/wouldyourathervicollab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BC91DB96-B35C-4A85-8A3A-F3F873D6D1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Accessibility Day 2021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5D5E4AA4-44CB-4500-B772-E291457731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429000"/>
            <a:ext cx="70104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WOULD YOU RATHER?</a:t>
            </a:r>
          </a:p>
          <a:p>
            <a:pPr eaLnBrk="1" hangingPunct="1"/>
            <a:r>
              <a:rPr lang="en-US" altLang="en-US" dirty="0"/>
              <a:t>Accessibility Edition</a:t>
            </a:r>
          </a:p>
          <a:p>
            <a:pPr eaLnBrk="1" hangingPunct="1"/>
            <a:r>
              <a:rPr lang="en-US" altLang="en-US" dirty="0"/>
              <a:t>Dominique Wheeler</a:t>
            </a:r>
          </a:p>
          <a:p>
            <a:pPr eaLnBrk="1" hangingPunct="1"/>
            <a:r>
              <a:rPr lang="en-US" altLang="en-US" dirty="0"/>
              <a:t>May 13, 2021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2AD9E046-67F5-48DC-96E6-36DDB7F76DA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4879BE-97B4-419F-BDCA-793B58A83480}" type="slidenum">
              <a:rPr lang="en-US" altLang="en-US" sz="14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46" name="Title 1">
            <a:extLst>
              <a:ext uri="{FF2B5EF4-FFF2-40B4-BE49-F238E27FC236}">
                <a16:creationId xmlns:a16="http://schemas.microsoft.com/office/drawing/2014/main" id="{68578069-248F-4134-BBF1-3900D29F0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Would-You-Rather Game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0A6231A8-B970-483E-9761-0EADB96D3F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3733800" cy="457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Get ready to spark some interesting conversations in the Accessibility Edition to Would-You-Rather questions.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b="1" dirty="0"/>
              <a:t>Scenario: </a:t>
            </a:r>
            <a:r>
              <a:rPr lang="en-US" altLang="en-US" dirty="0"/>
              <a:t>Blind or Visually Impaired</a:t>
            </a:r>
          </a:p>
        </p:txBody>
      </p:sp>
      <p:pic>
        <p:nvPicPr>
          <p:cNvPr id="6149" name="Picture 4">
            <a:extLst>
              <a:ext uri="{FF2B5EF4-FFF2-40B4-BE49-F238E27FC236}">
                <a16:creationId xmlns:a16="http://schemas.microsoft.com/office/drawing/2014/main" id="{F769DC5B-9988-4305-937B-402EE766F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2057400"/>
            <a:ext cx="460057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3">
            <a:extLst>
              <a:ext uri="{FF2B5EF4-FFF2-40B4-BE49-F238E27FC236}">
                <a16:creationId xmlns:a16="http://schemas.microsoft.com/office/drawing/2014/main" id="{9A790BCB-84E8-4004-8455-60810DB6B70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F3DEF9-D16D-4A86-95E7-8659069134E6}" type="slidenum">
              <a:rPr lang="en-US" altLang="en-US" smtClean="0">
                <a:solidFill>
                  <a:schemeClr val="bg1"/>
                </a:solidFill>
              </a:rPr>
              <a:pPr/>
              <a:t>3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170" name="Title 1" hidden="1">
            <a:extLst>
              <a:ext uri="{FF2B5EF4-FFF2-40B4-BE49-F238E27FC236}">
                <a16:creationId xmlns:a16="http://schemas.microsoft.com/office/drawing/2014/main" id="{408D5ACD-ECDB-414F-8FA9-FBEF3C2A3E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Would-You-Rather Game Video Link</a:t>
            </a:r>
          </a:p>
        </p:txBody>
      </p:sp>
      <p:sp>
        <p:nvSpPr>
          <p:cNvPr id="7173" name="TextBox 7">
            <a:extLst>
              <a:ext uri="{FF2B5EF4-FFF2-40B4-BE49-F238E27FC236}">
                <a16:creationId xmlns:a16="http://schemas.microsoft.com/office/drawing/2014/main" id="{87F3E270-6944-40AF-84FF-FA5287B9F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447800"/>
            <a:ext cx="754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WOULD YOU RATHER? Blind &amp; Visually Impaired Edition </a:t>
            </a:r>
            <a:r>
              <a:rPr lang="en-US" altLang="en-US" sz="2400">
                <a:hlinkClick r:id="rId3"/>
              </a:rPr>
              <a:t>#LiveAccessible</a:t>
            </a:r>
            <a:r>
              <a:rPr lang="en-US" altLang="en-US" sz="2400"/>
              <a:t>​ </a:t>
            </a:r>
            <a:r>
              <a:rPr lang="en-US" altLang="en-US" sz="2400">
                <a:hlinkClick r:id="rId4"/>
              </a:rPr>
              <a:t>#WouldYouRatherVICollab</a:t>
            </a:r>
            <a:endParaRPr lang="en-US" altLang="en-US" sz="2400"/>
          </a:p>
          <a:p>
            <a:endParaRPr lang="en-US" altLang="en-US" sz="2400"/>
          </a:p>
        </p:txBody>
      </p:sp>
      <p:pic>
        <p:nvPicPr>
          <p:cNvPr id="7172" name="Picture 4" descr="Click this YouTube link to be directed to the video &quot;Would-You-Rather? Blind &amp; Visually impaired Edition&quot; &#10;&#10;https://youtu.be/B1s8mjSBKl0?t=180">
            <a:hlinkClick r:id="rId5"/>
            <a:extLst>
              <a:ext uri="{FF2B5EF4-FFF2-40B4-BE49-F238E27FC236}">
                <a16:creationId xmlns:a16="http://schemas.microsoft.com/office/drawing/2014/main" id="{A816923C-179E-4FFD-90AA-1000437A6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2386013"/>
            <a:ext cx="21907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26F7F8B7-2817-47AF-9674-CE5D6712B1F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B5819B-8E6D-4468-BDDB-A8F204C998B2}" type="slidenum">
              <a:rPr lang="en-US" altLang="en-US" sz="14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194" name="Title 1">
            <a:extLst>
              <a:ext uri="{FF2B5EF4-FFF2-40B4-BE49-F238E27FC236}">
                <a16:creationId xmlns:a16="http://schemas.microsoft.com/office/drawing/2014/main" id="{755F3B1E-D8AD-495A-B041-D92D7EA62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Thank you for your participation!</a:t>
            </a:r>
          </a:p>
        </p:txBody>
      </p:sp>
      <p:pic>
        <p:nvPicPr>
          <p:cNvPr id="8196" name="Content Placeholder 6" descr="Thank You">
            <a:extLst>
              <a:ext uri="{FF2B5EF4-FFF2-40B4-BE49-F238E27FC236}">
                <a16:creationId xmlns:a16="http://schemas.microsoft.com/office/drawing/2014/main" id="{FA50DBDE-80FE-409D-BA25-9748370884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03438" y="2286000"/>
            <a:ext cx="4937125" cy="32813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AST-template-FINAL (3)">
  <a:themeElements>
    <a:clrScheme name="OAST-template-FINAL (3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AST-template-FINAL (3)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AST-template-FINAL (3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T-template-FINAL (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T-template-FINAL (3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T-template-FINAL (3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T-template-FINAL (3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T-template-FINAL (3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T-template-FINAL (3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T-template-FINAL (3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T-template-FINAL (3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T-template-FINAL (3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T-template-FINAL (3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T-template-FINAL (3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90C48D7874EF4480ABBDBFB908B373" ma:contentTypeVersion="10" ma:contentTypeDescription="Create a new document." ma:contentTypeScope="" ma:versionID="904393271a20e809bd6e0393a2147ba8">
  <xsd:schema xmlns:xsd="http://www.w3.org/2001/XMLSchema" xmlns:xs="http://www.w3.org/2001/XMLSchema" xmlns:p="http://schemas.microsoft.com/office/2006/metadata/properties" xmlns:ns3="136415d4-1f18-47d5-b068-089bd22ae80b" targetNamespace="http://schemas.microsoft.com/office/2006/metadata/properties" ma:root="true" ma:fieldsID="5764d9917e009bb91db4324a3a18a166" ns3:_="">
    <xsd:import namespace="136415d4-1f18-47d5-b068-089bd22ae8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5d4-1f18-47d5-b068-089bd22ae8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8C8995-8D06-46EF-91DB-267EB150DE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CAC0FD-FB70-427C-B23A-FB65D851CB8B}">
  <ds:schemaRefs>
    <ds:schemaRef ds:uri="136415d4-1f18-47d5-b068-089bd22ae80b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F994D31-F349-434C-AEE4-E65153A652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6415d4-1f18-47d5-b068-089bd22ae8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OAST-template-FINAL (3)</Template>
  <TotalTime>9424</TotalTime>
  <Words>80</Words>
  <Application>Microsoft Office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OAST-template-FINAL (3)</vt:lpstr>
      <vt:lpstr>Accessibility Day 2021</vt:lpstr>
      <vt:lpstr>Would-You-Rather Game</vt:lpstr>
      <vt:lpstr>Would-You-Rather Game Video Link</vt:lpstr>
      <vt:lpstr>Thank you for your participation!</vt:lpstr>
    </vt:vector>
  </TitlesOfParts>
  <Company>Department of Homeland Security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Day 2021 - "Would You Rather" Video</dc:title>
  <dc:creator>dominique.wheeler@associates.hq.dhs.gov</dc:creator>
  <cp:lastModifiedBy>Chaiet, Robert (CTR)</cp:lastModifiedBy>
  <cp:revision>214</cp:revision>
  <cp:lastPrinted>2019-10-09T13:55:32Z</cp:lastPrinted>
  <dcterms:created xsi:type="dcterms:W3CDTF">2007-11-06T14:13:33Z</dcterms:created>
  <dcterms:modified xsi:type="dcterms:W3CDTF">2021-05-11T21:40:09Z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0x0101006290C48D7874EF4480ABBDBFB908B373</vt:lpwstr>
  </property>
</Properties>
</file>